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242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645427" cy="27020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	</a:t>
            </a:r>
            <a:r>
              <a:rPr lang="en-US" sz="1800" b="1" dirty="0" smtClean="0"/>
              <a:t>‘Your Body: Inside and Out’ Body Structure (Human Biology)  |  Year 3  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3847"/>
              </p:ext>
            </p:extLst>
          </p:nvPr>
        </p:nvGraphicFramePr>
        <p:xfrm>
          <a:off x="2720985" y="366540"/>
          <a:ext cx="3141219" cy="61103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0041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1714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332130"/>
              </p:ext>
            </p:extLst>
          </p:nvPr>
        </p:nvGraphicFramePr>
        <p:xfrm>
          <a:off x="5909751" y="363249"/>
          <a:ext cx="3942153" cy="64399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85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817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182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880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8600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Vertebrates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</a:t>
                      </a:r>
                      <a:r>
                        <a:rPr lang="en-GB" sz="1200" baseline="0" dirty="0" smtClean="0"/>
                        <a:t> with a backbone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78826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Invertebrates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 without a backbone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02261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Skeleton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role of the skeleton is to support and protect the body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30877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Muscle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parts of the body that enable movement and support to the skeleton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630878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Nutrition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Having</a:t>
                      </a:r>
                      <a:r>
                        <a:rPr lang="en-GB" sz="1200" baseline="0" dirty="0" smtClean="0"/>
                        <a:t> the right combination of carbohydrate, protein, fat and vitamins in your diet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85398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Carnivores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 that</a:t>
                      </a:r>
                      <a:r>
                        <a:rPr lang="en-GB" sz="1200" baseline="0" dirty="0" smtClean="0"/>
                        <a:t> only eat meat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285397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Herbivores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 that only eat plants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3560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Omnivores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 that eat</a:t>
                      </a:r>
                      <a:r>
                        <a:rPr lang="en-GB" sz="1200" baseline="0" dirty="0" smtClean="0"/>
                        <a:t> a combination of meat and plants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871112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9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Endoskeleton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internal skeleton</a:t>
                      </a:r>
                      <a:r>
                        <a:rPr lang="en-GB" sz="1200" baseline="0" dirty="0" smtClean="0"/>
                        <a:t> (inside the animal). All vertebrates have an endoskeleton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96683"/>
                  </a:ext>
                </a:extLst>
              </a:tr>
              <a:tr h="871112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10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Exoskeleton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skeleton that supports</a:t>
                      </a:r>
                      <a:r>
                        <a:rPr lang="en-GB" sz="1200" baseline="0" dirty="0" smtClean="0"/>
                        <a:t> and protects the animal on the outside of the body (e.g. a beetle's shell)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0733645"/>
                  </a:ext>
                </a:extLst>
              </a:tr>
              <a:tr h="871112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11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Hydrostatic skeletons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flexible</a:t>
                      </a:r>
                      <a:r>
                        <a:rPr lang="en-GB" sz="1200" baseline="0" dirty="0" smtClean="0"/>
                        <a:t> skeleton supported by water pressure (simple invertebrates e.g. slugs)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29584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404250"/>
              </p:ext>
            </p:extLst>
          </p:nvPr>
        </p:nvGraphicFramePr>
        <p:xfrm>
          <a:off x="96982" y="380396"/>
          <a:ext cx="2553002" cy="640943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3536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09946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78288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793783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</a:t>
                      </a:r>
                      <a:r>
                        <a:rPr lang="en-GB" sz="1200" baseline="0" dirty="0" smtClean="0"/>
                        <a:t> (including humans) cannot make their own food. They receive their nutrition from what they eat.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38134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main food</a:t>
                      </a:r>
                      <a:r>
                        <a:rPr lang="en-GB" sz="1200" baseline="0" dirty="0" smtClean="0"/>
                        <a:t> groups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Carbohydrates: source of energy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Protein: for growth and repair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Fats: energy storage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Vitamins and Minerals: to fight infections and keep the body healthy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Water: Almost all of the body’s activities require water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99222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Owl</a:t>
                      </a:r>
                      <a:r>
                        <a:rPr lang="en-GB" sz="1200" baseline="0" dirty="0" smtClean="0"/>
                        <a:t> pellets contain the undigested remains of the owl’s food (bones). An owl usually regurgitates (coughs up) 1-2 pellets each day.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74551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Joints</a:t>
                      </a:r>
                      <a:r>
                        <a:rPr lang="en-GB" sz="1200" baseline="0" dirty="0" smtClean="0"/>
                        <a:t> connect bones and mean we can bend, twist and jump. Joints include ball and socket, hinge and gliding joints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1118271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Bones can be used to support the body but can also be used to protect</a:t>
                      </a:r>
                      <a:r>
                        <a:rPr lang="en-GB" sz="1200" baseline="0" dirty="0" smtClean="0"/>
                        <a:t> vital organs. </a:t>
                      </a:r>
                      <a:r>
                        <a:rPr lang="en-GB" sz="1200" baseline="0" smtClean="0"/>
                        <a:t>The </a:t>
                      </a:r>
                      <a:r>
                        <a:rPr lang="en-GB" sz="1200" baseline="0" smtClean="0"/>
                        <a:t>rib </a:t>
                      </a:r>
                      <a:r>
                        <a:rPr lang="en-GB" sz="1200" baseline="0" dirty="0" smtClean="0"/>
                        <a:t>cage and sternum protect the heart and lungs and the skull protects the brain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644588"/>
              </p:ext>
            </p:extLst>
          </p:nvPr>
        </p:nvGraphicFramePr>
        <p:xfrm>
          <a:off x="2707130" y="3611561"/>
          <a:ext cx="3141219" cy="3199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13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1132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Elizabeth</a:t>
                      </a:r>
                      <a:r>
                        <a:rPr lang="en-GB" sz="1200" b="0" u="none" baseline="0" dirty="0" smtClean="0"/>
                        <a:t> Garrett Anderson</a:t>
                      </a:r>
                    </a:p>
                    <a:p>
                      <a:pPr algn="ctr"/>
                      <a:r>
                        <a:rPr lang="en-GB" sz="1200" b="0" u="none" baseline="0" dirty="0" smtClean="0"/>
                        <a:t>(1836-1917)</a:t>
                      </a:r>
                    </a:p>
                    <a:p>
                      <a:pPr algn="ctr"/>
                      <a:r>
                        <a:rPr lang="en-GB" sz="1200" b="0" u="none" baseline="0" dirty="0" smtClean="0"/>
                        <a:t>First female doctor in England</a:t>
                      </a:r>
                    </a:p>
                    <a:p>
                      <a:pPr algn="ctr"/>
                      <a:endParaRPr lang="en-GB" sz="1200" b="0" u="none" baseline="0" dirty="0" smtClean="0"/>
                    </a:p>
                    <a:p>
                      <a:pPr algn="ctr"/>
                      <a:endParaRPr lang="en-GB" sz="1200" b="0" u="none" baseline="0" dirty="0" smtClean="0"/>
                    </a:p>
                    <a:p>
                      <a:pPr algn="ctr"/>
                      <a:endParaRPr lang="en-GB" sz="1200" b="0" u="none" baseline="0" dirty="0" smtClean="0"/>
                    </a:p>
                    <a:p>
                      <a:pPr algn="ctr"/>
                      <a:endParaRPr lang="en-GB" sz="1200" b="0" u="none" baseline="0" dirty="0" smtClean="0"/>
                    </a:p>
                    <a:p>
                      <a:pPr algn="ctr"/>
                      <a:r>
                        <a:rPr lang="en-GB" sz="1200" b="0" u="none" baseline="0" dirty="0" smtClean="0"/>
                        <a:t>Andreas Vesalius (1514-1564)</a:t>
                      </a:r>
                    </a:p>
                    <a:p>
                      <a:pPr algn="ctr"/>
                      <a:r>
                        <a:rPr lang="en-GB" sz="1200" b="0" u="none" baseline="0" dirty="0" smtClean="0"/>
                        <a:t>The father of anatomy</a:t>
                      </a:r>
                    </a:p>
                    <a:p>
                      <a:pPr algn="ctr"/>
                      <a:endParaRPr lang="en-GB" sz="1200" b="0" u="none" baseline="0" dirty="0" smtClean="0"/>
                    </a:p>
                    <a:p>
                      <a:pPr algn="ctr"/>
                      <a:endParaRPr lang="en-GB" sz="12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764" y="4047705"/>
            <a:ext cx="1427018" cy="15356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418" y="5632529"/>
            <a:ext cx="1028551" cy="1157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4306" t="5244" r="8932"/>
          <a:stretch/>
        </p:blipFill>
        <p:spPr>
          <a:xfrm>
            <a:off x="2720985" y="1415780"/>
            <a:ext cx="3127364" cy="204785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720985" y="900543"/>
            <a:ext cx="3127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The food pyramid shows how much of each food group you should have in your diet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5226</TotalTime>
  <Words>338</Words>
  <Application>Microsoft Office PowerPoint</Application>
  <PresentationFormat>A4 Paper (210x297 mm)</PresentationFormat>
  <Paragraphs>82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‘Your Body: Inside and Out’ Body Structure (Human Biology)  |  Year 3  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Michelle Baker</cp:lastModifiedBy>
  <cp:revision>99</cp:revision>
  <cp:lastPrinted>2019-04-03T08:53:01Z</cp:lastPrinted>
  <dcterms:created xsi:type="dcterms:W3CDTF">2017-10-15T20:56:30Z</dcterms:created>
  <dcterms:modified xsi:type="dcterms:W3CDTF">2020-01-15T12:57:53Z</dcterms:modified>
</cp:coreProperties>
</file>