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6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Stop!|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Spring 1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067893"/>
              </p:ext>
            </p:extLst>
          </p:nvPr>
        </p:nvGraphicFramePr>
        <p:xfrm>
          <a:off x="79044" y="3088202"/>
          <a:ext cx="4276800" cy="162048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42348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Stop! (Grime)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0082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Intro and 6 rapped verses, each with a sung chorus.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00082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Instruments/voices you can hear: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Digital/electronic sounds, turntables, synthesizers, drums.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9683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Can you find the pulse as you are listening?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Dance, clap, sway, march, be an animal or a pop star.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352805"/>
              </p:ext>
            </p:extLst>
          </p:nvPr>
        </p:nvGraphicFramePr>
        <p:xfrm>
          <a:off x="79044" y="380802"/>
          <a:ext cx="4276800" cy="266182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19751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2285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Grime and other styles of music.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72689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Stop! is a song/rap written in a Grime style for you to compose your own lyrics.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677100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5 pieces of music in different styles: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‘Gotta Be Me’ performed by Secret Agent 23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Skidoo (Hip Hop)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‘Radetzky March’ by Strauss (Classical)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‘Can’t Stop The Feeling!’ by Justin Timberlake (Pop with Soul, Funk and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Disco influence)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it-IT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‘Libertango’ by Astor Piazzolla (Tango)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‘Mas Que Nada’ performed by Sergio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Mendes and the Black Eyed Peas (Bossa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Nova and Hip Hop)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204524"/>
              </p:ext>
            </p:extLst>
          </p:nvPr>
        </p:nvGraphicFramePr>
        <p:xfrm>
          <a:off x="79044" y="4761426"/>
          <a:ext cx="4276800" cy="112982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6501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785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your own rapped lyrics about bullying or another topic or theme that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 decide.</a:t>
                      </a:r>
                      <a:endParaRPr lang="en-US" sz="1200" b="0" i="1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405324"/>
              </p:ext>
            </p:extLst>
          </p:nvPr>
        </p:nvGraphicFramePr>
        <p:xfrm>
          <a:off x="4418849" y="368648"/>
          <a:ext cx="5411265" cy="6336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941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379350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672505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30331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58071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MUSICAL STYLE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A way of expressing</a:t>
                      </a:r>
                      <a:r>
                        <a:rPr lang="en-GB" sz="1050" baseline="0" dirty="0" smtClean="0">
                          <a:latin typeface="Century Gothic" panose="020B0502020202020204" pitchFamily="34" charset="0"/>
                        </a:rPr>
                        <a:t> something.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05915315"/>
                  </a:ext>
                </a:extLst>
              </a:tr>
              <a:tr h="227000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RAP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Rhythmic, rhyming speech.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75193846"/>
                  </a:ext>
                </a:extLst>
              </a:tr>
              <a:tr h="227000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Lyrics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46024786"/>
                  </a:ext>
                </a:extLst>
              </a:tr>
              <a:tr h="305128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CHOREOGRAPHY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kern="1200" dirty="0" smtClean="0">
                          <a:effectLst/>
                          <a:latin typeface="Century Gothic" panose="020B0502020202020204" pitchFamily="34" charset="0"/>
                        </a:rPr>
                        <a:t>Designing sequences of movements with your body. It may also refer to the design itself.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88650557"/>
                  </a:ext>
                </a:extLst>
              </a:tr>
              <a:tr h="610256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Digital / electronic sounds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Electronic music is a genre of music that employs electronic musical instruments, digital instruments, or circuitry-based music technology in its creation.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46668397"/>
                  </a:ext>
                </a:extLst>
              </a:tr>
              <a:tr h="227000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Turntables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turntable holds and rotates the record.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9143755"/>
                  </a:ext>
                </a:extLst>
              </a:tr>
              <a:tr h="305128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Synthesizers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 instrument that uses electricity to make musical sounds. 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8984218"/>
                  </a:ext>
                </a:extLst>
              </a:tr>
              <a:tr h="305128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DRUMS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drum is a musical instrument that you play by hitting it rhythmically with a stick or your hand.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89860791"/>
                  </a:ext>
                </a:extLst>
              </a:tr>
              <a:tr h="305128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UNISON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kern="1200" dirty="0" smtClean="0">
                          <a:effectLst/>
                          <a:latin typeface="Century Gothic" panose="020B0502020202020204" pitchFamily="34" charset="0"/>
                        </a:rPr>
                        <a:t>Two or more voices or instruments playing the same note simultaneously.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57996231"/>
                  </a:ext>
                </a:extLst>
              </a:tr>
              <a:tr h="227000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050" b="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36699535"/>
                  </a:ext>
                </a:extLst>
              </a:tr>
              <a:tr h="305128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08163181"/>
                  </a:ext>
                </a:extLst>
              </a:tr>
              <a:tr h="227000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21731405"/>
                  </a:ext>
                </a:extLst>
              </a:tr>
              <a:tr h="227000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05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16731362"/>
                  </a:ext>
                </a:extLst>
              </a:tr>
              <a:tr h="227000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01216346"/>
                  </a:ext>
                </a:extLst>
              </a:tr>
              <a:tr h="305128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Layers of sound</a:t>
                      </a:r>
                      <a:r>
                        <a:rPr lang="en-GB" sz="1050" baseline="0" dirty="0" smtClean="0">
                          <a:latin typeface="Century Gothic" panose="020B0502020202020204" pitchFamily="34" charset="0"/>
                        </a:rPr>
                        <a:t>.  Layers of sound working together to make music interesting to listen to.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32971059"/>
                  </a:ext>
                </a:extLst>
              </a:tr>
              <a:tr h="227000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The arrangement of a song.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10371568"/>
                  </a:ext>
                </a:extLst>
              </a:tr>
              <a:tr h="227000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2350967"/>
                  </a:ext>
                </a:extLst>
              </a:tr>
              <a:tr h="227000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18.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1051415"/>
                  </a:ext>
                </a:extLst>
              </a:tr>
              <a:tr h="305128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19.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catchy combination of melody, lyrics and rhythm that stays in the listener's head 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31769899"/>
                  </a:ext>
                </a:extLst>
              </a:tr>
              <a:tr h="305128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20.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kern="1200" dirty="0" smtClean="0">
                          <a:effectLst/>
                          <a:latin typeface="Century Gothic" panose="020B0502020202020204" pitchFamily="34" charset="0"/>
                        </a:rPr>
                        <a:t>An ostinato; a repeated chord progression, pattern, or melody, often played by rhythmic instruments.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59976446"/>
                  </a:ext>
                </a:extLst>
              </a:tr>
              <a:tr h="305128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21.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SOLO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piece or a section of a piece that is played or sung by a single performer.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61524657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723" y="5767255"/>
            <a:ext cx="1080000" cy="937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4975</TotalTime>
  <Words>535</Words>
  <Application>Microsoft Office PowerPoint</Application>
  <PresentationFormat>A4 Paper (210x297 mm)</PresentationFormat>
  <Paragraphs>81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Stop!|  Year 4  | Term:  Spring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105</cp:revision>
  <cp:lastPrinted>2017-10-30T10:21:12Z</cp:lastPrinted>
  <dcterms:created xsi:type="dcterms:W3CDTF">2017-10-15T20:56:30Z</dcterms:created>
  <dcterms:modified xsi:type="dcterms:W3CDTF">2022-10-13T09:33:00Z</dcterms:modified>
</cp:coreProperties>
</file>