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2" d="100"/>
          <a:sy n="82" d="100"/>
        </p:scale>
        <p:origin x="667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959" y="92682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	</a:t>
            </a:r>
            <a:r>
              <a:rPr lang="en-US" sz="1200" b="1" dirty="0" err="1" smtClean="0">
                <a:solidFill>
                  <a:srgbClr val="FF0000"/>
                </a:solidFill>
              </a:rPr>
              <a:t>Sanatana</a:t>
            </a:r>
            <a:r>
              <a:rPr lang="en-US" sz="1200" b="1" dirty="0" smtClean="0">
                <a:solidFill>
                  <a:srgbClr val="FF0000"/>
                </a:solidFill>
              </a:rPr>
              <a:t> Dharma </a:t>
            </a:r>
            <a:r>
              <a:rPr lang="en-US" sz="1200" b="1" dirty="0" smtClean="0"/>
              <a:t>- Do beliefs in karma, Samsara and Moksha help </a:t>
            </a:r>
            <a:r>
              <a:rPr lang="en-US" sz="1200" b="1" dirty="0" err="1" smtClean="0"/>
              <a:t>Sanatani’s</a:t>
            </a:r>
            <a:r>
              <a:rPr lang="en-US" sz="1200" b="1" dirty="0" smtClean="0"/>
              <a:t>  lead good lives? ) |  Year 5 </a:t>
            </a:r>
            <a:r>
              <a:rPr lang="en-US" sz="1400" b="1" dirty="0" smtClean="0"/>
              <a:t>Summer 1</a:t>
            </a:r>
            <a:endParaRPr lang="en-US" sz="1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047162"/>
              </p:ext>
            </p:extLst>
          </p:nvPr>
        </p:nvGraphicFramePr>
        <p:xfrm>
          <a:off x="274409" y="973178"/>
          <a:ext cx="521970" cy="174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724107"/>
              </p:ext>
            </p:extLst>
          </p:nvPr>
        </p:nvGraphicFramePr>
        <p:xfrm>
          <a:off x="2881438" y="677822"/>
          <a:ext cx="3242272" cy="46423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2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4792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753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a life time, </a:t>
                      </a:r>
                      <a:r>
                        <a:rPr lang="en-US" sz="13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Sanatanis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believe that people build up positive and negative karma, based on their actions in that lifetime. This karma affects their future lives.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People must take responsibility for their actions in this lifetime and the next.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Sanatanis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aim to live each life in a better way than the life before.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 believe that the soul is eternal and lives through many lifetimes, in one body after another.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soul can be born in a human form, or that of a plant or animal.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Everything </a:t>
                      </a:r>
                      <a:r>
                        <a:rPr lang="en-GB" sz="13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Sanatanis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will have a consequence either in this life or the next.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belief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makes </a:t>
                      </a:r>
                      <a:r>
                        <a:rPr lang="en-GB" sz="13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Sanatanis</a:t>
                      </a: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help others around them be the best they can be – to help them gain the best situation next time</a:t>
                      </a:r>
                      <a:r>
                        <a:rPr lang="en-GB" sz="13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sz="13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315038"/>
              </p:ext>
            </p:extLst>
          </p:nvPr>
        </p:nvGraphicFramePr>
        <p:xfrm>
          <a:off x="6207798" y="682663"/>
          <a:ext cx="3667478" cy="567457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239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434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028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75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Consequence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These</a:t>
                      </a:r>
                      <a:r>
                        <a:rPr lang="en-GB" sz="1200" baseline="0" dirty="0" smtClean="0"/>
                        <a:t> are what happens immediately after a behaviour. Some consequences are positive and some are negative.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8954878"/>
                  </a:ext>
                </a:extLst>
              </a:tr>
              <a:tr h="4525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Dharma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Duty – this is a central part of a </a:t>
                      </a:r>
                      <a:r>
                        <a:rPr lang="en-GB" sz="1200" dirty="0" err="1" smtClean="0"/>
                        <a:t>Sanatani’s</a:t>
                      </a:r>
                      <a:r>
                        <a:rPr lang="en-GB" sz="1200" dirty="0" smtClean="0"/>
                        <a:t> daily life.</a:t>
                      </a:r>
                    </a:p>
                    <a:p>
                      <a:pPr algn="l"/>
                      <a:endParaRPr lang="en-GB" sz="12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5156209"/>
                  </a:ext>
                </a:extLst>
              </a:tr>
              <a:tr h="5259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Karma/Action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ctions and the consequences of our actions in this life and the next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2651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Samsara</a:t>
                      </a:r>
                    </a:p>
                    <a:p>
                      <a:r>
                        <a:rPr lang="en-GB" sz="1400" dirty="0" smtClean="0"/>
                        <a:t>/reincarnation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Sanatanis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believe in reincarnation, the cycle of rebirth - a belief that the soul lives many lifetimes, in one body after another.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6231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Moksha</a:t>
                      </a:r>
                    </a:p>
                    <a:p>
                      <a:r>
                        <a:rPr lang="en-GB" sz="1400" dirty="0" smtClean="0"/>
                        <a:t>/freedom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final release from the cycle of rebirth – to join with Brahman.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4264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Brahman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Brahman is the concept of God in </a:t>
                      </a:r>
                      <a:r>
                        <a:rPr lang="en-GB" sz="1200" dirty="0" err="1" smtClean="0"/>
                        <a:t>Sanatana</a:t>
                      </a:r>
                      <a:r>
                        <a:rPr lang="en-GB" sz="1200" baseline="0" dirty="0" smtClean="0"/>
                        <a:t> Dharma</a:t>
                      </a:r>
                      <a:r>
                        <a:rPr lang="en-GB" sz="1200" dirty="0" smtClean="0"/>
                        <a:t>.  </a:t>
                      </a:r>
                      <a:r>
                        <a:rPr lang="en-GB" sz="1200" dirty="0" err="1" smtClean="0"/>
                        <a:t>Sanatanis</a:t>
                      </a:r>
                      <a:r>
                        <a:rPr lang="en-GB" sz="1200" dirty="0" smtClean="0"/>
                        <a:t> believe that Brahman</a:t>
                      </a:r>
                      <a:r>
                        <a:rPr lang="en-GB" sz="1200" baseline="0" dirty="0" smtClean="0"/>
                        <a:t> is everywhere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6557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Sadhu (male)</a:t>
                      </a:r>
                    </a:p>
                    <a:p>
                      <a:r>
                        <a:rPr lang="en-GB" sz="1400" dirty="0" err="1" smtClean="0"/>
                        <a:t>Sadhvi</a:t>
                      </a:r>
                      <a:r>
                        <a:rPr lang="en-GB" sz="1400" baseline="0" dirty="0" smtClean="0"/>
                        <a:t> (female)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person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who has turned away from ordinary life to live a more spiritual path. 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0834518"/>
                  </a:ext>
                </a:extLst>
              </a:tr>
              <a:tr h="42105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Soul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spiritual part of a human being or animal.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7921724"/>
                  </a:ext>
                </a:extLst>
              </a:tr>
              <a:tr h="44054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Eternal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Lasting or existing forever.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0849629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8342" y="299126"/>
            <a:ext cx="3017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96379" y="65456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46916" y="4594443"/>
            <a:ext cx="18473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300" dirty="0"/>
          </a:p>
        </p:txBody>
      </p:sp>
      <p:sp>
        <p:nvSpPr>
          <p:cNvPr id="26" name="TextBox 25"/>
          <p:cNvSpPr txBox="1"/>
          <p:nvPr/>
        </p:nvSpPr>
        <p:spPr>
          <a:xfrm>
            <a:off x="1887619" y="48359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270902" y="56621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1292064" y="31479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15" y="2796197"/>
            <a:ext cx="2691496" cy="19994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59" y="386929"/>
            <a:ext cx="1549415" cy="208642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2437400"/>
            <a:ext cx="19654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Brahman Universal God </a:t>
            </a:r>
            <a:endParaRPr lang="en-GB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1643751" y="351559"/>
            <a:ext cx="8414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We are learning about the </a:t>
            </a:r>
            <a:r>
              <a:rPr lang="en-GB" sz="1400" dirty="0"/>
              <a:t>cycle of life, death and </a:t>
            </a:r>
            <a:r>
              <a:rPr lang="en-GB" sz="1400" dirty="0" smtClean="0"/>
              <a:t>rebirth and understanding why it’s important to do </a:t>
            </a:r>
            <a:r>
              <a:rPr lang="en-GB" sz="1400" dirty="0"/>
              <a:t>good deeds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390" y="5343372"/>
            <a:ext cx="2569393" cy="1436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443" y="4873217"/>
            <a:ext cx="1618907" cy="171226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61130" y="6488668"/>
            <a:ext cx="146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Sadhu/</a:t>
            </a:r>
            <a:r>
              <a:rPr lang="en-GB" dirty="0" err="1" smtClean="0"/>
              <a:t>Sadhvi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6083</TotalTime>
  <Words>340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Sanatana Dharma - Do beliefs in karma, Samsara and Moksha help Sanatani’s  lead good lives? ) |  Year 5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158</cp:revision>
  <cp:lastPrinted>2023-03-17T09:56:40Z</cp:lastPrinted>
  <dcterms:created xsi:type="dcterms:W3CDTF">2017-10-15T20:56:30Z</dcterms:created>
  <dcterms:modified xsi:type="dcterms:W3CDTF">2024-03-15T16:07:50Z</dcterms:modified>
</cp:coreProperties>
</file>