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88" d="100"/>
          <a:sy n="88" d="100"/>
        </p:scale>
        <p:origin x="1474" y="77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              </a:t>
            </a:r>
            <a:r>
              <a:rPr lang="en-US" sz="1800" b="1" dirty="0" err="1" smtClean="0"/>
              <a:t>Jeux</a:t>
            </a:r>
            <a:r>
              <a:rPr lang="en-US" sz="1800" b="1" dirty="0" smtClean="0"/>
              <a:t> et chansons | Year </a:t>
            </a:r>
            <a:r>
              <a:rPr lang="en-US" sz="1800" b="1" dirty="0"/>
              <a:t>3</a:t>
            </a:r>
            <a:r>
              <a:rPr lang="en-US" sz="1800" b="1" dirty="0" smtClean="0"/>
              <a:t>| Autumn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775399"/>
              </p:ext>
            </p:extLst>
          </p:nvPr>
        </p:nvGraphicFramePr>
        <p:xfrm>
          <a:off x="5734595" y="535576"/>
          <a:ext cx="3874390" cy="37882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0512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6926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335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–numbers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11 </a:t>
                      </a:r>
                      <a:r>
                        <a:rPr lang="en-GB" sz="1600" dirty="0" err="1" smtClean="0"/>
                        <a:t>onze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16 seize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12 </a:t>
                      </a:r>
                      <a:r>
                        <a:rPr lang="en-GB" sz="1600" dirty="0" err="1" smtClean="0"/>
                        <a:t>douze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17 dix-sept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13 </a:t>
                      </a:r>
                      <a:r>
                        <a:rPr lang="en-GB" sz="1600" dirty="0" err="1" smtClean="0"/>
                        <a:t>treize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18 dix-</a:t>
                      </a:r>
                      <a:r>
                        <a:rPr lang="en-GB" sz="1600" dirty="0" err="1" smtClean="0"/>
                        <a:t>huit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14 </a:t>
                      </a:r>
                      <a:r>
                        <a:rPr lang="en-GB" sz="1600" dirty="0" err="1" smtClean="0"/>
                        <a:t>quatorze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19 dix-</a:t>
                      </a:r>
                      <a:r>
                        <a:rPr lang="en-GB" sz="1600" dirty="0" err="1" smtClean="0"/>
                        <a:t>neuf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15 </a:t>
                      </a:r>
                      <a:r>
                        <a:rPr lang="en-GB" sz="1600" dirty="0" err="1" smtClean="0"/>
                        <a:t>quinze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20 </a:t>
                      </a:r>
                      <a:r>
                        <a:rPr lang="en-GB" sz="1600" dirty="0" err="1" smtClean="0"/>
                        <a:t>vingt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/>
                        <a:t>J’ai</a:t>
                      </a:r>
                      <a:r>
                        <a:rPr lang="en-US" sz="1600" dirty="0" smtClean="0"/>
                        <a:t> ...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I have ...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Combien</a:t>
                      </a:r>
                      <a:r>
                        <a:rPr lang="en-GB" sz="1600" dirty="0" smtClean="0"/>
                        <a:t> de</a:t>
                      </a:r>
                      <a:r>
                        <a:rPr lang="en-GB" sz="1600" baseline="0" dirty="0" smtClean="0"/>
                        <a:t> …?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How many …?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726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y</a:t>
                      </a:r>
                      <a:r>
                        <a:rPr lang="en-GB" sz="1600" baseline="0" dirty="0" smtClean="0"/>
                        <a:t> a </a:t>
                      </a:r>
                      <a:r>
                        <a:rPr lang="en-GB" sz="1600" baseline="0" dirty="0" err="1" smtClean="0"/>
                        <a:t>combien</a:t>
                      </a:r>
                      <a:r>
                        <a:rPr lang="en-GB" sz="1600" baseline="0" dirty="0" smtClean="0"/>
                        <a:t> de ..?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There is</a:t>
                      </a:r>
                      <a:r>
                        <a:rPr lang="en-GB" sz="1600" baseline="0" dirty="0" smtClean="0"/>
                        <a:t> how many …?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3274761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011330"/>
              </p:ext>
            </p:extLst>
          </p:nvPr>
        </p:nvGraphicFramePr>
        <p:xfrm>
          <a:off x="307975" y="491264"/>
          <a:ext cx="4329340" cy="37184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4025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8908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88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games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1082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Le football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football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077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Le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saut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dirty="0" smtClean="0"/>
                        <a:t>à</a:t>
                      </a:r>
                      <a:r>
                        <a:rPr lang="en-GB" sz="1600" baseline="0" dirty="0" smtClean="0"/>
                        <a:t> la </a:t>
                      </a:r>
                      <a:r>
                        <a:rPr lang="en-GB" sz="1600" baseline="0" dirty="0" err="1" smtClean="0"/>
                        <a:t>corde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skipping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Chat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perch</a:t>
                      </a:r>
                      <a:r>
                        <a:rPr lang="en-GB" sz="1600" dirty="0" err="1" smtClean="0"/>
                        <a:t>é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Tag/chase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Cache-cache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Hide and seek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Le </a:t>
                      </a:r>
                      <a:r>
                        <a:rPr lang="en-GB" sz="1600" dirty="0" err="1" smtClean="0"/>
                        <a:t>scoubidou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smtClean="0"/>
                        <a:t>Scoubidou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Les marrons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conkers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  <a:tr h="3526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Je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pr</a:t>
                      </a:r>
                      <a:r>
                        <a:rPr lang="en-GB" sz="1600" dirty="0" err="1" smtClean="0"/>
                        <a:t>éfère</a:t>
                      </a:r>
                      <a:r>
                        <a:rPr lang="en-GB" sz="1600" dirty="0" smtClean="0"/>
                        <a:t>….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prefer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418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super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great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nul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awful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478766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8792516"/>
              </p:ext>
            </p:extLst>
          </p:nvPr>
        </p:nvGraphicFramePr>
        <p:xfrm>
          <a:off x="5734595" y="4521683"/>
          <a:ext cx="3874390" cy="173354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6157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1281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54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animals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Le chat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Cat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Le </a:t>
                      </a:r>
                      <a:r>
                        <a:rPr lang="en-GB" sz="1600" i="0" dirty="0" err="1" smtClean="0"/>
                        <a:t>chien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Dog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La</a:t>
                      </a:r>
                      <a:r>
                        <a:rPr lang="en-GB" sz="1600" i="0" baseline="0" dirty="0" smtClean="0"/>
                        <a:t> </a:t>
                      </a:r>
                      <a:r>
                        <a:rPr lang="en-GB" sz="1600" i="0" baseline="0" dirty="0" err="1" smtClean="0"/>
                        <a:t>souris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mouse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528746"/>
              </p:ext>
            </p:extLst>
          </p:nvPr>
        </p:nvGraphicFramePr>
        <p:xfrm>
          <a:off x="307975" y="4380724"/>
          <a:ext cx="3874390" cy="217956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6157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1281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54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pronouns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moi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me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toi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you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moi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It’s me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Et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toi</a:t>
                      </a:r>
                      <a:r>
                        <a:rPr lang="en-GB" sz="1600" baseline="0" dirty="0" smtClean="0"/>
                        <a:t>?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And you?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6298097"/>
                  </a:ext>
                </a:extLst>
              </a:tr>
            </a:tbl>
          </a:graphicData>
        </a:graphic>
      </p:graphicFrame>
      <p:pic>
        <p:nvPicPr>
          <p:cNvPr id="1026" name="Picture 2" descr="Image result for cat dog mou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990" y="4874380"/>
            <a:ext cx="1440979" cy="1513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9767"/>
          <a:stretch/>
        </p:blipFill>
        <p:spPr>
          <a:xfrm>
            <a:off x="4494948" y="2884355"/>
            <a:ext cx="1175657" cy="11051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8984" y="868547"/>
            <a:ext cx="867192" cy="130315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670605" y="491264"/>
            <a:ext cx="3938380" cy="22911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5131</TotalTime>
  <Words>115</Words>
  <Application>Microsoft Office PowerPoint</Application>
  <PresentationFormat>A4 Paper (210x297 mm)</PresentationFormat>
  <Paragraphs>54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            Jeux et chansons | Year 3| Autumn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116</cp:revision>
  <cp:lastPrinted>2017-10-30T10:21:12Z</cp:lastPrinted>
  <dcterms:created xsi:type="dcterms:W3CDTF">2017-10-15T20:56:30Z</dcterms:created>
  <dcterms:modified xsi:type="dcterms:W3CDTF">2022-10-14T10:18:47Z</dcterms:modified>
</cp:coreProperties>
</file>