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E4023ADC-CA42-4A6F-93BB-AFE56AD84F21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86496" autoAdjust="0"/>
  </p:normalViewPr>
  <p:slideViewPr>
    <p:cSldViewPr snapToGrid="0" snapToObjects="1">
      <p:cViewPr varScale="1">
        <p:scale>
          <a:sx n="73" d="100"/>
          <a:sy n="73" d="100"/>
        </p:scale>
        <p:origin x="1458" y="120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                    </a:t>
            </a:r>
            <a:r>
              <a:rPr lang="en-US" sz="1800" b="1" dirty="0" err="1" smtClean="0"/>
              <a:t>Raconte-moi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une</a:t>
            </a:r>
            <a:r>
              <a:rPr lang="en-US" sz="1800" b="1" dirty="0" smtClean="0"/>
              <a:t> histoire! </a:t>
            </a:r>
            <a:r>
              <a:rPr lang="en-US" sz="1800" b="1" dirty="0"/>
              <a:t>| </a:t>
            </a:r>
            <a:r>
              <a:rPr lang="en-US" sz="1800" b="1" dirty="0" smtClean="0"/>
              <a:t>Year </a:t>
            </a:r>
            <a:r>
              <a:rPr lang="en-US" sz="1800" b="1" dirty="0"/>
              <a:t>4</a:t>
            </a:r>
            <a:r>
              <a:rPr lang="en-US" sz="1800" b="1" dirty="0" smtClean="0"/>
              <a:t>| Spring 1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0863511"/>
              </p:ext>
            </p:extLst>
          </p:nvPr>
        </p:nvGraphicFramePr>
        <p:xfrm>
          <a:off x="5773783" y="417861"/>
          <a:ext cx="3835201" cy="518610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885852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949349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90694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– multiples</a:t>
                      </a:r>
                      <a:r>
                        <a:rPr lang="en-US" sz="1800" baseline="0" dirty="0" smtClean="0"/>
                        <a:t> of 10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92874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dix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10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23375"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vingt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20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51609"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trente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30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4472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quarante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40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475500"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cinquante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50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42228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soixante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60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466812"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soixante</a:t>
                      </a:r>
                      <a:r>
                        <a:rPr lang="en-GB" sz="1600" dirty="0" smtClean="0"/>
                        <a:t>-dix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70 (60 + 10)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2121363"/>
                  </a:ext>
                </a:extLst>
              </a:tr>
              <a:tr h="466812"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quatre-vingts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80 ( 4 x 20)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19058474"/>
                  </a:ext>
                </a:extLst>
              </a:tr>
              <a:tr h="5820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quatre</a:t>
                      </a:r>
                      <a:r>
                        <a:rPr lang="en-GB" sz="1600" dirty="0" smtClean="0"/>
                        <a:t>-</a:t>
                      </a:r>
                      <a:r>
                        <a:rPr lang="en-GB" sz="1600" dirty="0" err="1" smtClean="0"/>
                        <a:t>vingts</a:t>
                      </a:r>
                      <a:r>
                        <a:rPr lang="en-GB" sz="1600" dirty="0" smtClean="0"/>
                        <a:t>-dix</a:t>
                      </a:r>
                    </a:p>
                    <a:p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90 (4</a:t>
                      </a:r>
                      <a:r>
                        <a:rPr lang="en-GB" sz="1600" baseline="0" dirty="0" smtClean="0"/>
                        <a:t> x 20) + 10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22980329"/>
                  </a:ext>
                </a:extLst>
              </a:tr>
              <a:tr h="466812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cent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100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81436539"/>
                  </a:ext>
                </a:extLst>
              </a:tr>
            </a:tbl>
          </a:graphicData>
        </a:graphic>
      </p:graphicFrame>
      <p:sp>
        <p:nvSpPr>
          <p:cNvPr id="3" name="AutoShape 2" descr="Image result for pinwheel pizz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8" descr="Image result for muff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1553138"/>
              </p:ext>
            </p:extLst>
          </p:nvPr>
        </p:nvGraphicFramePr>
        <p:xfrm>
          <a:off x="307975" y="417860"/>
          <a:ext cx="3545568" cy="39587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70358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841988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673496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smtClean="0"/>
                        <a:t>– </a:t>
                      </a:r>
                      <a:r>
                        <a:rPr lang="en-US" sz="1800" baseline="0" dirty="0" smtClean="0"/>
                        <a:t>instructions</a:t>
                      </a:r>
                    </a:p>
                    <a:p>
                      <a:pPr algn="ctr"/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4238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i="0" baseline="0" dirty="0" err="1" smtClean="0"/>
                        <a:t>r</a:t>
                      </a:r>
                      <a:r>
                        <a:rPr lang="en-GB" sz="1800" dirty="0" err="1" smtClean="0"/>
                        <a:t>épétez</a:t>
                      </a:r>
                      <a:endParaRPr lang="en-GB" sz="18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repeat</a:t>
                      </a:r>
                      <a:endParaRPr lang="en-GB" sz="1800" i="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85904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regardez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look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5954426"/>
                  </a:ext>
                </a:extLst>
              </a:tr>
              <a:tr h="380960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écoutez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listen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77540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Levez-vous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Stand up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425825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Asseyez-vous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Sit down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412518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Levez</a:t>
                      </a:r>
                      <a:r>
                        <a:rPr lang="en-GB" sz="1800" dirty="0" smtClean="0"/>
                        <a:t> la </a:t>
                      </a:r>
                      <a:r>
                        <a:rPr lang="en-GB" sz="1800" dirty="0" smtClean="0"/>
                        <a:t>main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Raise your hand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430074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Taisez-vous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Be quiet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2121363"/>
                  </a:ext>
                </a:extLst>
              </a:tr>
              <a:tr h="430074">
                <a:tc>
                  <a:txBody>
                    <a:bodyPr/>
                    <a:lstStyle/>
                    <a:p>
                      <a:r>
                        <a:rPr lang="en-GB" sz="1800" i="0" dirty="0" err="1" smtClean="0"/>
                        <a:t>Venez</a:t>
                      </a:r>
                      <a:r>
                        <a:rPr lang="en-GB" sz="1800" i="0" dirty="0" smtClean="0"/>
                        <a:t> </a:t>
                      </a:r>
                      <a:r>
                        <a:rPr lang="en-GB" sz="1800" i="0" dirty="0" err="1" smtClean="0"/>
                        <a:t>ici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i="0" dirty="0" smtClean="0"/>
                        <a:t>Come here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53300737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1882270"/>
              </p:ext>
            </p:extLst>
          </p:nvPr>
        </p:nvGraphicFramePr>
        <p:xfrm>
          <a:off x="307975" y="4536587"/>
          <a:ext cx="4655912" cy="2042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5185">
                  <a:extLst>
                    <a:ext uri="{9D8B030D-6E8A-4147-A177-3AD203B41FA5}">
                      <a16:colId xmlns:a16="http://schemas.microsoft.com/office/drawing/2014/main" val="1419302465"/>
                    </a:ext>
                  </a:extLst>
                </a:gridCol>
                <a:gridCol w="2470727">
                  <a:extLst>
                    <a:ext uri="{9D8B030D-6E8A-4147-A177-3AD203B41FA5}">
                      <a16:colId xmlns:a16="http://schemas.microsoft.com/office/drawing/2014/main" val="337770649"/>
                    </a:ext>
                  </a:extLst>
                </a:gridCol>
              </a:tblGrid>
              <a:tr h="336651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Vocabulary</a:t>
                      </a:r>
                      <a:r>
                        <a:rPr lang="en-US" sz="1800" baseline="0" dirty="0" smtClean="0"/>
                        <a:t> – adjectives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4916719"/>
                  </a:ext>
                </a:extLst>
              </a:tr>
              <a:tr h="312451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Grand (e)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big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9831336"/>
                  </a:ext>
                </a:extLst>
              </a:tr>
              <a:tr h="2775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Petit (e)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small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2145771"/>
                  </a:ext>
                </a:extLst>
              </a:tr>
              <a:tr h="3124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Charmant</a:t>
                      </a:r>
                      <a:r>
                        <a:rPr lang="en-GB" sz="1600" dirty="0" smtClean="0"/>
                        <a:t> (e)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charming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9790435"/>
                  </a:ext>
                </a:extLst>
              </a:tr>
              <a:tr h="3124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méchant</a:t>
                      </a:r>
                      <a:r>
                        <a:rPr lang="en-GB" sz="1600" dirty="0" smtClean="0"/>
                        <a:t>(e)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Wicked/bad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4732176"/>
                  </a:ext>
                </a:extLst>
              </a:tr>
              <a:tr h="3124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Il </a:t>
                      </a:r>
                      <a:r>
                        <a:rPr lang="en-GB" sz="1600" dirty="0" err="1" smtClean="0"/>
                        <a:t>est</a:t>
                      </a:r>
                      <a:r>
                        <a:rPr lang="en-GB" sz="1600" dirty="0" smtClean="0"/>
                        <a:t>/ </a:t>
                      </a:r>
                      <a:r>
                        <a:rPr lang="en-GB" sz="1600" dirty="0" err="1" smtClean="0"/>
                        <a:t>elle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dirty="0" err="1" smtClean="0"/>
                        <a:t>est</a:t>
                      </a:r>
                      <a:r>
                        <a:rPr lang="en-GB" sz="1600" dirty="0" smtClean="0"/>
                        <a:t> …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He is/ she is …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556672"/>
                  </a:ext>
                </a:extLst>
              </a:tr>
            </a:tbl>
          </a:graphicData>
        </a:graphic>
      </p:graphicFrame>
      <p:sp>
        <p:nvSpPr>
          <p:cNvPr id="10" name="AutoShape 2" descr="Image result for singi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3"/>
          <a:srcRect t="21393" b="21681"/>
          <a:stretch/>
        </p:blipFill>
        <p:spPr>
          <a:xfrm>
            <a:off x="5979042" y="5701540"/>
            <a:ext cx="3424681" cy="974784"/>
          </a:xfrm>
          <a:prstGeom prst="rect">
            <a:avLst/>
          </a:prstGeom>
        </p:spPr>
      </p:pic>
      <p:pic>
        <p:nvPicPr>
          <p:cNvPr id="1026" name="Picture 2" descr="Communication Can Be Quiet, Too - Linstock Communications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52" r="20727"/>
          <a:stretch/>
        </p:blipFill>
        <p:spPr bwMode="auto">
          <a:xfrm>
            <a:off x="4107441" y="465138"/>
            <a:ext cx="1300582" cy="1375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young child hand up - Forum Training Professional Development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81" r="4205"/>
          <a:stretch/>
        </p:blipFill>
        <p:spPr bwMode="auto">
          <a:xfrm>
            <a:off x="4038088" y="1985495"/>
            <a:ext cx="1439288" cy="1343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5,453 Child Listening Illustrations &amp; Clip Art - iStock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9777" y="3464104"/>
            <a:ext cx="1575910" cy="1611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307975" y="1018904"/>
            <a:ext cx="3545568" cy="123126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5773782" y="896983"/>
            <a:ext cx="3835201" cy="470697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5014</TotalTime>
  <Words>118</Words>
  <Application>Microsoft Office PowerPoint</Application>
  <PresentationFormat>A4 Paper (210x297 mm)</PresentationFormat>
  <Paragraphs>51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                   Raconte-moi une histoire! | Year 4| Spring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Suzanne Thompson</cp:lastModifiedBy>
  <cp:revision>110</cp:revision>
  <cp:lastPrinted>2017-10-30T10:21:12Z</cp:lastPrinted>
  <dcterms:created xsi:type="dcterms:W3CDTF">2017-10-15T20:56:30Z</dcterms:created>
  <dcterms:modified xsi:type="dcterms:W3CDTF">2022-02-15T16:35:27Z</dcterms:modified>
</cp:coreProperties>
</file>