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86496" autoAdjust="0"/>
  </p:normalViewPr>
  <p:slideViewPr>
    <p:cSldViewPr snapToGrid="0" snapToObjects="1">
      <p:cViewPr varScale="1">
        <p:scale>
          <a:sx n="73" d="100"/>
          <a:sy n="73" d="100"/>
        </p:scale>
        <p:origin x="1458" y="8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/>
              <a:t>Shirley Heath </a:t>
            </a:r>
            <a:r>
              <a:rPr lang="en-US" sz="1800" b="1" dirty="0" smtClean="0"/>
              <a:t>	                                 Les </a:t>
            </a:r>
            <a:r>
              <a:rPr lang="en-US" sz="1800" b="1" dirty="0" err="1" smtClean="0"/>
              <a:t>quatre</a:t>
            </a:r>
            <a:r>
              <a:rPr lang="en-US" sz="1800" b="1" dirty="0" smtClean="0"/>
              <a:t> </a:t>
            </a:r>
            <a:r>
              <a:rPr lang="en-US" sz="1800" b="1" dirty="0" err="1" smtClean="0"/>
              <a:t>amis</a:t>
            </a:r>
            <a:r>
              <a:rPr lang="en-US" sz="1800" b="1" dirty="0" smtClean="0"/>
              <a:t> | Year </a:t>
            </a:r>
            <a:r>
              <a:rPr lang="en-US" sz="1800" b="1" dirty="0"/>
              <a:t>3</a:t>
            </a:r>
            <a:r>
              <a:rPr lang="en-US" sz="1800" b="1" dirty="0" smtClean="0"/>
              <a:t>| Summer 1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AutoShape 2" descr="Image result for pinwheel pizz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4" name="AutoShape 8" descr="Image result for muffin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262874"/>
              </p:ext>
            </p:extLst>
          </p:nvPr>
        </p:nvGraphicFramePr>
        <p:xfrm>
          <a:off x="276580" y="505943"/>
          <a:ext cx="3547976" cy="3123904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823679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724297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048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animals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Le cheval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horse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 mouton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sheep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 lapin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rabbit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La </a:t>
                      </a:r>
                      <a:r>
                        <a:rPr lang="en-GB" sz="1800" dirty="0" err="1" smtClean="0"/>
                        <a:t>souris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mouse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 </a:t>
                      </a:r>
                      <a:r>
                        <a:rPr lang="en-GB" sz="1800" dirty="0" err="1" smtClean="0"/>
                        <a:t>chien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dog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 chat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</a:t>
                      </a:r>
                      <a:r>
                        <a:rPr lang="en-GB" sz="1800" baseline="0" dirty="0" smtClean="0"/>
                        <a:t> cat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le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coucou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cuckoo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787986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382985"/>
              </p:ext>
            </p:extLst>
          </p:nvPr>
        </p:nvGraphicFramePr>
        <p:xfrm>
          <a:off x="4010297" y="505943"/>
          <a:ext cx="5656217" cy="390488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82755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82866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90488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Animal verbs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Il </a:t>
                      </a:r>
                      <a:r>
                        <a:rPr lang="en-GB" sz="1800" dirty="0" err="1" smtClean="0"/>
                        <a:t>galope</a:t>
                      </a:r>
                      <a:endParaRPr lang="en-GB" sz="1800" dirty="0" smtClean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He/it gallops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Elle</a:t>
                      </a:r>
                      <a:r>
                        <a:rPr lang="en-GB" sz="1800" baseline="0" dirty="0" smtClean="0"/>
                        <a:t> court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She/it runs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il</a:t>
                      </a:r>
                      <a:r>
                        <a:rPr lang="en-GB" sz="1800" baseline="0" dirty="0" smtClean="0"/>
                        <a:t> </a:t>
                      </a:r>
                      <a:r>
                        <a:rPr lang="en-GB" sz="1800" baseline="0" dirty="0" err="1" smtClean="0"/>
                        <a:t>sautille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He/it hops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 </a:t>
                      </a:r>
                      <a:r>
                        <a:rPr lang="en-GB" sz="1800" dirty="0" err="1" smtClean="0"/>
                        <a:t>saute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He jumps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50516768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Elle </a:t>
                      </a:r>
                      <a:r>
                        <a:rPr lang="en-GB" sz="1800" dirty="0" err="1" smtClean="0"/>
                        <a:t>trottine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She/it scurries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Elle </a:t>
                      </a:r>
                      <a:r>
                        <a:rPr lang="en-GB" sz="1800" dirty="0" err="1" smtClean="0"/>
                        <a:t>monte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She climbs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7872984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vite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quickly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lentement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slowly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9048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Non, le lapin</a:t>
                      </a:r>
                      <a:r>
                        <a:rPr lang="en-GB" sz="1800" baseline="0" dirty="0" smtClean="0"/>
                        <a:t> ne </a:t>
                      </a:r>
                      <a:r>
                        <a:rPr lang="en-GB" sz="1800" baseline="0" dirty="0" err="1" smtClean="0"/>
                        <a:t>galope</a:t>
                      </a:r>
                      <a:r>
                        <a:rPr lang="en-GB" sz="1800" baseline="0" dirty="0" smtClean="0"/>
                        <a:t> pas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No, the rabbit doesn’t gallop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7879861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676176"/>
              </p:ext>
            </p:extLst>
          </p:nvPr>
        </p:nvGraphicFramePr>
        <p:xfrm>
          <a:off x="276581" y="3843950"/>
          <a:ext cx="3547976" cy="278892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674024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873952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8616"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Other</a:t>
                      </a:r>
                      <a:r>
                        <a:rPr lang="en-US" sz="1800" baseline="0" dirty="0" smtClean="0"/>
                        <a:t> vocab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348616">
                <a:tc>
                  <a:txBody>
                    <a:bodyPr/>
                    <a:lstStyle/>
                    <a:p>
                      <a:r>
                        <a:rPr lang="en-GB" sz="1800" dirty="0" smtClean="0"/>
                        <a:t>Il </a:t>
                      </a:r>
                      <a:r>
                        <a:rPr lang="en-GB" sz="1800" dirty="0" err="1" smtClean="0"/>
                        <a:t>est</a:t>
                      </a:r>
                      <a:r>
                        <a:rPr lang="en-GB" sz="1800" dirty="0" smtClean="0"/>
                        <a:t> …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He is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3486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Elle </a:t>
                      </a:r>
                      <a:r>
                        <a:rPr lang="en-GB" sz="1800" dirty="0" err="1" smtClean="0"/>
                        <a:t>est</a:t>
                      </a:r>
                      <a:r>
                        <a:rPr lang="en-GB" sz="1800" dirty="0" smtClean="0"/>
                        <a:t> ….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She is …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486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La </a:t>
                      </a:r>
                      <a:r>
                        <a:rPr lang="en-GB" sz="1800" dirty="0" err="1" smtClean="0"/>
                        <a:t>pomme</a:t>
                      </a:r>
                      <a:r>
                        <a:rPr lang="en-GB" sz="1800" dirty="0" smtClean="0"/>
                        <a:t> 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The apple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34861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Zut</a:t>
                      </a:r>
                      <a:r>
                        <a:rPr lang="en-GB" sz="1800" dirty="0" smtClean="0"/>
                        <a:t>!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Oh no!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215702"/>
                  </a:ext>
                </a:extLst>
              </a:tr>
              <a:tr h="3486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err="1" smtClean="0"/>
                        <a:t>vers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towards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95512804"/>
                  </a:ext>
                </a:extLst>
              </a:tr>
              <a:tr h="3486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Il/</a:t>
                      </a:r>
                      <a:r>
                        <a:rPr lang="en-GB" sz="1800" dirty="0" err="1" smtClean="0"/>
                        <a:t>elle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He/she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14623703"/>
                  </a:ext>
                </a:extLst>
              </a:tr>
              <a:tr h="3486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Je</a:t>
                      </a:r>
                      <a:r>
                        <a:rPr lang="en-GB" sz="1800" baseline="0" dirty="0" smtClean="0"/>
                        <a:t> ne sais pas</a:t>
                      </a:r>
                      <a:endParaRPr lang="en-GB" sz="1800" dirty="0"/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 smtClean="0"/>
                        <a:t>I</a:t>
                      </a:r>
                      <a:r>
                        <a:rPr lang="en-GB" sz="1800" baseline="0" dirty="0" smtClean="0"/>
                        <a:t> don’t know</a:t>
                      </a:r>
                      <a:endParaRPr lang="en-GB" sz="18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32929923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191" y="4441612"/>
            <a:ext cx="2288109" cy="12997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8609" y="5368070"/>
            <a:ext cx="2127636" cy="1132251"/>
          </a:xfrm>
          <a:prstGeom prst="rect">
            <a:avLst/>
          </a:prstGeom>
        </p:spPr>
      </p:pic>
      <p:pic>
        <p:nvPicPr>
          <p:cNvPr id="7" name="Picture 4" descr="Image result for horse and sheep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78"/>
          <a:stretch/>
        </p:blipFill>
        <p:spPr bwMode="auto">
          <a:xfrm>
            <a:off x="7047139" y="5368070"/>
            <a:ext cx="2619375" cy="1356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206477" y="849086"/>
            <a:ext cx="3618080" cy="23643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5235</TotalTime>
  <Words>120</Words>
  <Application>Microsoft Office PowerPoint</Application>
  <PresentationFormat>A4 Paper (210x297 mm)</PresentationFormat>
  <Paragraphs>51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                                Les quatre amis | Year 3| Summer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Suzanne Thompson</cp:lastModifiedBy>
  <cp:revision>127</cp:revision>
  <cp:lastPrinted>2020-03-09T10:28:54Z</cp:lastPrinted>
  <dcterms:created xsi:type="dcterms:W3CDTF">2017-10-15T20:56:30Z</dcterms:created>
  <dcterms:modified xsi:type="dcterms:W3CDTF">2022-04-05T15:27:28Z</dcterms:modified>
</cp:coreProperties>
</file>