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1892" autoAdjust="0"/>
  </p:normalViewPr>
  <p:slideViewPr>
    <p:cSldViewPr snapToGrid="0" snapToObjects="1">
      <p:cViewPr varScale="1">
        <p:scale>
          <a:sx n="80" d="100"/>
          <a:sy n="80" d="100"/>
        </p:scale>
        <p:origin x="1838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852321" cy="376093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 </a:t>
            </a:r>
            <a:r>
              <a:rPr lang="en-US" sz="1800" b="1" dirty="0" smtClean="0"/>
              <a:t>                    Diet, Circulation and Exercise (Human Biology)|  Year 6  | Summer 1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4548860"/>
              </p:ext>
            </p:extLst>
          </p:nvPr>
        </p:nvGraphicFramePr>
        <p:xfrm>
          <a:off x="2687782" y="4081164"/>
          <a:ext cx="3153931" cy="27613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7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2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884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Scientists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202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400" b="0" u="none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0753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40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942831"/>
              </p:ext>
            </p:extLst>
          </p:nvPr>
        </p:nvGraphicFramePr>
        <p:xfrm>
          <a:off x="2724371" y="362236"/>
          <a:ext cx="3144181" cy="37604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441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3637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6853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422550"/>
              </p:ext>
            </p:extLst>
          </p:nvPr>
        </p:nvGraphicFramePr>
        <p:xfrm>
          <a:off x="5860692" y="368880"/>
          <a:ext cx="4045308" cy="64406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8776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95754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5620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3529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heart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 organ that pumps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baseline="0" dirty="0" smtClean="0"/>
                        <a:t>blood </a:t>
                      </a:r>
                      <a:r>
                        <a:rPr lang="en-GB" sz="1400" baseline="0" dirty="0" smtClean="0"/>
                        <a:t>around </a:t>
                      </a:r>
                      <a:r>
                        <a:rPr lang="en-GB" sz="1400" baseline="0" dirty="0" smtClean="0"/>
                        <a:t>the body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82964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Circulatory</a:t>
                      </a:r>
                      <a:r>
                        <a:rPr lang="en-GB" sz="1400" baseline="0" dirty="0" smtClean="0"/>
                        <a:t> system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system of the heart, blood and blood vessels that transports substances around the body</a:t>
                      </a:r>
                    </a:p>
                    <a:p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2204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Blood</a:t>
                      </a:r>
                      <a:r>
                        <a:rPr lang="en-GB" sz="1400" baseline="0" dirty="0" smtClean="0"/>
                        <a:t> vessels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tube-like structures that carry blood around the body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82964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Arteries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Carry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baseline="0" dirty="0" smtClean="0"/>
                        <a:t>oxygenated blood away from the heart. In the arteries, blood is a deep red colour as it is rich in oxygen.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3572833"/>
                  </a:ext>
                </a:extLst>
              </a:tr>
              <a:tr h="42130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Veins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Carry </a:t>
                      </a:r>
                      <a:r>
                        <a:rPr lang="en-GB" sz="1400" dirty="0" smtClean="0"/>
                        <a:t>deoxygenated</a:t>
                      </a:r>
                      <a:r>
                        <a:rPr lang="en-GB" sz="1400" baseline="0" dirty="0" smtClean="0"/>
                        <a:t> blood toward the heart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103705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Capillaries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Narrow</a:t>
                      </a:r>
                      <a:r>
                        <a:rPr lang="en-GB" sz="1400" baseline="0" dirty="0" smtClean="0"/>
                        <a:t> blood vessels that deliver </a:t>
                      </a:r>
                      <a:r>
                        <a:rPr lang="en-GB" sz="1400" baseline="0" dirty="0" smtClean="0"/>
                        <a:t>oxygen, water and nutrients </a:t>
                      </a:r>
                      <a:r>
                        <a:rPr lang="en-GB" sz="1400" baseline="0" dirty="0" smtClean="0"/>
                        <a:t>and remove carbon dioxide from every area of the </a:t>
                      </a:r>
                      <a:r>
                        <a:rPr lang="en-GB" sz="1400" baseline="0" dirty="0" smtClean="0"/>
                        <a:t>body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50534961"/>
                  </a:ext>
                </a:extLst>
              </a:tr>
              <a:tr h="39632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plasma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liquid</a:t>
                      </a:r>
                      <a:r>
                        <a:rPr lang="en-GB" sz="1400" baseline="0" dirty="0" smtClean="0"/>
                        <a:t> part of blood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7805141"/>
                  </a:ext>
                </a:extLst>
              </a:tr>
              <a:tr h="42463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White blood</a:t>
                      </a:r>
                      <a:r>
                        <a:rPr lang="en-GB" sz="1400" baseline="0" dirty="0" smtClean="0"/>
                        <a:t> cells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Fight</a:t>
                      </a:r>
                      <a:r>
                        <a:rPr lang="en-GB" sz="1400" baseline="0" dirty="0" smtClean="0"/>
                        <a:t> infection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6699624"/>
                  </a:ext>
                </a:extLst>
              </a:tr>
              <a:tr h="44960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Red blood cells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Transport oxygen (and carbon dioxide)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33842270"/>
                  </a:ext>
                </a:extLst>
              </a:tr>
              <a:tr h="65401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platelets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Repair</a:t>
                      </a:r>
                      <a:r>
                        <a:rPr lang="en-GB" sz="1400" baseline="0" dirty="0" smtClean="0"/>
                        <a:t> cuts by making blood clot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617237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737086"/>
              </p:ext>
            </p:extLst>
          </p:nvPr>
        </p:nvGraphicFramePr>
        <p:xfrm>
          <a:off x="30455" y="362236"/>
          <a:ext cx="2648098" cy="646790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474108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5127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744366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Blood consists</a:t>
                      </a:r>
                      <a:r>
                        <a:rPr lang="en-GB" sz="1400" baseline="0" dirty="0" smtClean="0"/>
                        <a:t> of 4 main parts: plasma; red blood cells; white blood cells; platelets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710358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Blood is a </a:t>
                      </a:r>
                      <a:r>
                        <a:rPr lang="en-GB" sz="1400" dirty="0" smtClean="0"/>
                        <a:t>liquid </a:t>
                      </a:r>
                      <a:r>
                        <a:rPr lang="en-GB" sz="1400" baseline="0" dirty="0" smtClean="0"/>
                        <a:t>that </a:t>
                      </a:r>
                      <a:r>
                        <a:rPr lang="en-GB" sz="1400" baseline="0" dirty="0" smtClean="0"/>
                        <a:t>carries </a:t>
                      </a:r>
                      <a:r>
                        <a:rPr lang="en-GB" sz="1400" baseline="0" dirty="0" smtClean="0"/>
                        <a:t>oxygen, water </a:t>
                      </a:r>
                      <a:r>
                        <a:rPr lang="en-GB" sz="1400" baseline="0" dirty="0" smtClean="0"/>
                        <a:t>and </a:t>
                      </a:r>
                      <a:r>
                        <a:rPr lang="en-GB" sz="1400" baseline="0" dirty="0" smtClean="0"/>
                        <a:t>nutrients around </a:t>
                      </a:r>
                      <a:r>
                        <a:rPr lang="en-GB" sz="1400" baseline="0" dirty="0" smtClean="0"/>
                        <a:t>the body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897278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</a:t>
                      </a:r>
                      <a:r>
                        <a:rPr lang="en-GB" sz="1400" baseline="0" dirty="0" smtClean="0"/>
                        <a:t> heart pumps blood to the lungs to collect oxygen and then to the rest of the body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592090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Blood moves through</a:t>
                      </a:r>
                      <a:r>
                        <a:rPr lang="en-GB" sz="1400" baseline="0" dirty="0" smtClean="0"/>
                        <a:t> arteries, veins and capillaries.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  <a:tr h="969818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</a:t>
                      </a:r>
                      <a:r>
                        <a:rPr lang="en-GB" sz="1400" baseline="0" dirty="0" smtClean="0"/>
                        <a:t> body uses oxygen to  make energy to survive and produces carbon dioxide as a waste product. 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8550964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6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Drugs, alcohol and smoking</a:t>
                      </a:r>
                      <a:r>
                        <a:rPr lang="en-GB" sz="1400" baseline="0" dirty="0" smtClean="0"/>
                        <a:t> can have negative effects on the body.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24346534"/>
                  </a:ext>
                </a:extLst>
              </a:tr>
              <a:tr h="1343739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7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balanced</a:t>
                      </a:r>
                      <a:r>
                        <a:rPr lang="en-US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diet</a:t>
                      </a:r>
                      <a:r>
                        <a:rPr lang="en-US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involves eating the right types of nutrients in the right amounts.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4962598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1706" r="21964"/>
          <a:stretch/>
        </p:blipFill>
        <p:spPr>
          <a:xfrm>
            <a:off x="2780145" y="994465"/>
            <a:ext cx="2955638" cy="276660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33114" y="1127760"/>
            <a:ext cx="6817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Left side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2801914" y="1643965"/>
            <a:ext cx="6817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Right side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5448</TotalTime>
  <Words>263</Words>
  <Application>Microsoft Office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Diet, Circulation and Exercise (Human Biology)|  Year 6  | Summer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118</cp:revision>
  <cp:lastPrinted>2019-04-03T10:51:31Z</cp:lastPrinted>
  <dcterms:created xsi:type="dcterms:W3CDTF">2017-10-15T20:56:30Z</dcterms:created>
  <dcterms:modified xsi:type="dcterms:W3CDTF">2024-05-22T14:24:23Z</dcterms:modified>
</cp:coreProperties>
</file>