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76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1114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47193"/>
            <a:ext cx="9576151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Shirley Heath </a:t>
            </a:r>
            <a:r>
              <a:rPr lang="en-US" sz="1800" b="1" dirty="0" smtClean="0">
                <a:latin typeface="Twinkl Cursive Looped" panose="02000000000000000000" pitchFamily="2" charset="0"/>
                <a:cs typeface="Arial" panose="020B0604020202020204" pitchFamily="34" charset="0"/>
              </a:rPr>
              <a:t>		Year 5, Autumn 2: Orienteering (OAA)</a:t>
            </a:r>
            <a:endParaRPr lang="en-US" sz="1800" b="1" dirty="0">
              <a:latin typeface="Twinkl Cursive Looped" panose="02000000000000000000" pitchFamily="2" charset="0"/>
              <a:cs typeface="Arial" panose="020B060402020202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938110"/>
              </p:ext>
            </p:extLst>
          </p:nvPr>
        </p:nvGraphicFramePr>
        <p:xfrm>
          <a:off x="4959928" y="360715"/>
          <a:ext cx="4794788" cy="485052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74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9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142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39486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Skills</a:t>
                      </a:r>
                      <a:endParaRPr lang="en-GB" alt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943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Following </a:t>
                      </a:r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Instructions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Completing a</a:t>
                      </a:r>
                      <a:r>
                        <a:rPr lang="en-GB" sz="1600" baseline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 problem in a logical way to achieve an end goal.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Commun-icating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Discussing with team members to achieve a goal.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956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Map reading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Recognising symbols on a map and navigating to different areas an objects.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81100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Route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way from getting from a starting point to a destination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Orienteer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To find your way across areas using a map.</a:t>
                      </a:r>
                      <a:endParaRPr lang="en-GB" sz="160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6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Solve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Working something out to achieve success.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66152854"/>
                  </a:ext>
                </a:extLst>
              </a:tr>
              <a:tr h="358340">
                <a:tc>
                  <a:txBody>
                    <a:bodyPr/>
                    <a:lstStyle/>
                    <a:p>
                      <a:r>
                        <a:rPr lang="en-GB" altLang="en-GB" sz="16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7</a:t>
                      </a:r>
                      <a:endParaRPr lang="en-GB" altLang="en-GB" sz="16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Orient</a:t>
                      </a:r>
                      <a:endParaRPr lang="en-GB" sz="16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+mn-cs"/>
                        </a:rPr>
                        <a:t>align or position (something) relative to the points of a compass or other specified positions.</a:t>
                      </a:r>
                      <a:endParaRPr lang="en-GB" sz="1600" dirty="0" smtClean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753064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850507"/>
              </p:ext>
            </p:extLst>
          </p:nvPr>
        </p:nvGraphicFramePr>
        <p:xfrm>
          <a:off x="124622" y="360715"/>
          <a:ext cx="4281123" cy="30246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421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0947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838964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8699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Vocabulary</a:t>
                      </a:r>
                      <a:endParaRPr lang="en-US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1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Map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diagrammatic representation of an area showing physical features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20283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2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Key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Explains the meanings of symbols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3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Grid reference 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Map reference indicating a location in terms of a series of vertical and horizontal grid lines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400" b="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4</a:t>
                      </a:r>
                      <a:endParaRPr lang="en-US" sz="1400" b="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Morse Code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Twinkl Cursive Looped" panose="02000000000000000000" pitchFamily="2" charset="0"/>
                          <a:ea typeface="+mn-ea"/>
                          <a:cs typeface="Arial" panose="020B0604020202020204" pitchFamily="34" charset="0"/>
                        </a:rPr>
                        <a:t>An alphabet or code in which letters are represented by combinations of long and short light or sound signals.</a:t>
                      </a:r>
                      <a:endParaRPr lang="en-GB" sz="11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Instructions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Twinkl Cursive Looped" panose="02000000000000000000" pitchFamily="2" charset="0"/>
                          <a:cs typeface="Arial" panose="020B0604020202020204" pitchFamily="34" charset="0"/>
                        </a:rPr>
                        <a:t>A direction or order</a:t>
                      </a:r>
                      <a:endParaRPr lang="en-GB" sz="1400" dirty="0">
                        <a:latin typeface="Twinkl Cursive Looped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pic>
        <p:nvPicPr>
          <p:cNvPr id="1026" name="Picture 2" descr="Image result for yvette baker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68" y="3575633"/>
            <a:ext cx="147637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601819"/>
            <a:ext cx="335734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Twinkl Cursive Looped" panose="02000000000000000000" pitchFamily="2" charset="0"/>
              </a:rPr>
              <a:t>Yvette Baker:</a:t>
            </a:r>
          </a:p>
          <a:p>
            <a:r>
              <a:rPr lang="en-GB" sz="1400" dirty="0" smtClean="0">
                <a:latin typeface="Twinkl Cursive Looped" panose="02000000000000000000" pitchFamily="2" charset="0"/>
              </a:rPr>
              <a:t>Baker is Britain’s most successful orienteer. She has won both the British Orienteering Championship and the JK Orienteering Festival multiple times.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930" y="3599238"/>
            <a:ext cx="3006980" cy="18824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96844" y="5049244"/>
            <a:ext cx="1378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Morse Code </a:t>
            </a:r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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https://upload.wikimedia.org/wikipedia/commons/thumb/3/36/Orienteering_pictogram.svg/800px-Orienteering_pictogram.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150" y="4823489"/>
            <a:ext cx="2294610" cy="2294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592988" y="5771697"/>
            <a:ext cx="343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Cursive Looped" panose="02000000000000000000" pitchFamily="2" charset="0"/>
                <a:sym typeface="Wingdings" panose="05000000000000000000" pitchFamily="2" charset="2"/>
              </a:rPr>
              <a:t> </a:t>
            </a:r>
            <a:r>
              <a:rPr lang="en-GB" dirty="0" smtClean="0">
                <a:latin typeface="Twinkl Cursive Looped" panose="02000000000000000000" pitchFamily="2" charset="0"/>
              </a:rPr>
              <a:t>Orienteering Pictogram and International Flag</a:t>
            </a: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4685</TotalTime>
  <Words>203</Words>
  <Application>Microsoft Office PowerPoint</Application>
  <PresentationFormat>A4 Paper (210x297 mm)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Twinkl Cursive Looped</vt:lpstr>
      <vt:lpstr>Wingdings</vt:lpstr>
      <vt:lpstr>Office Theme</vt:lpstr>
      <vt:lpstr>Shirley Heath   Year 5, Autumn 2: Orienteering (OAA)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Dan Dowson</cp:lastModifiedBy>
  <cp:revision>80</cp:revision>
  <cp:lastPrinted>2017-10-30T10:21:12Z</cp:lastPrinted>
  <dcterms:created xsi:type="dcterms:W3CDTF">2017-10-15T20:56:30Z</dcterms:created>
  <dcterms:modified xsi:type="dcterms:W3CDTF">2022-09-13T13:05:51Z</dcterms:modified>
</cp:coreProperties>
</file>