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85" autoAdjust="0"/>
    <p:restoredTop sz="94627"/>
  </p:normalViewPr>
  <p:slideViewPr>
    <p:cSldViewPr snapToGrid="0" snapToObjects="1">
      <p:cViewPr varScale="1">
        <p:scale>
          <a:sx n="63" d="100"/>
          <a:sy n="63" d="100"/>
        </p:scale>
        <p:origin x="77" y="49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</a:rPr>
              <a:t>		Ancient Greece  |  Year 3  | Spring Term</a:t>
            </a:r>
            <a:endParaRPr lang="en-US" sz="1800" b="1" dirty="0">
              <a:latin typeface="Twinkl Cursive Looped" panose="02000000000000000000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360206"/>
              </p:ext>
            </p:extLst>
          </p:nvPr>
        </p:nvGraphicFramePr>
        <p:xfrm>
          <a:off x="6693407" y="334345"/>
          <a:ext cx="3212593" cy="65236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6070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5188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0119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Twinkl Cursive Looped" panose="02000000000000000000" pitchFamily="2" charset="0"/>
                        </a:rPr>
                        <a:t>Vocabulary</a:t>
                      </a:r>
                      <a:endParaRPr lang="en-US" sz="12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608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Civilisation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society with its own social organization and culture.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38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City-states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 city that has its own government.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2093074"/>
                  </a:ext>
                </a:extLst>
              </a:tr>
              <a:tr h="5608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Sparta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One of the most powerful city-states in Ancient Greece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608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Athens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Capital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city of Greece, where democracy originated from.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738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Architecture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Buildings and other physical structures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608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Artefacts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 object that has been made by a person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and is from a period of time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9265697"/>
                  </a:ext>
                </a:extLst>
              </a:tr>
              <a:tr h="49780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Government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group of people that have the power to rule.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13391059"/>
                  </a:ext>
                </a:extLst>
              </a:tr>
              <a:tr h="74776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Zeus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powerful god, he was considered to be the ruler and protector of all gods and humans.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4370169"/>
                  </a:ext>
                </a:extLst>
              </a:tr>
              <a:tr h="248899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Olympia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 place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in Ancient Greece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8900158"/>
                  </a:ext>
                </a:extLst>
              </a:tr>
              <a:tr h="428363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Invasion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T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o enter as an enemy, by force, in order to conquer 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2203022"/>
                  </a:ext>
                </a:extLst>
              </a:tr>
              <a:tr h="3738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Culture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</a:rPr>
                        <a:t>A person who watches an activity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9934829"/>
                  </a:ext>
                </a:extLst>
              </a:tr>
              <a:tr h="37388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Persia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country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now known as Iran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2530974"/>
                  </a:ext>
                </a:extLst>
              </a:tr>
              <a:tr h="56082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Democracy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people elect the government</a:t>
                      </a:r>
                      <a:r>
                        <a:rPr lang="en-GB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and have a say in how it is run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567919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520032"/>
              </p:ext>
            </p:extLst>
          </p:nvPr>
        </p:nvGraphicFramePr>
        <p:xfrm>
          <a:off x="-1" y="334347"/>
          <a:ext cx="6693407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93407">
                  <a:extLst>
                    <a:ext uri="{9D8B030D-6E8A-4147-A177-3AD203B41FA5}">
                      <a16:colId xmlns:a16="http://schemas.microsoft.com/office/drawing/2014/main" val="3224405329"/>
                    </a:ext>
                  </a:extLst>
                </a:gridCol>
              </a:tblGrid>
              <a:tr h="2398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Twinkl Cursive Looped" panose="02000000000000000000" pitchFamily="2" charset="0"/>
                        </a:rPr>
                        <a:t>Key Facts</a:t>
                      </a:r>
                      <a:endParaRPr lang="en-GB" sz="12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379037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Ancient Greece was a civilisation from 1200BC – 323BC that started in Crete. The two big city-states that ruled a lot of Ancient Greece were Athens and Sparta. 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773242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 Ancient Greece, there were highly organised cities.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Ancient Greece was full of rich culture, including food, music and literature.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460257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Ancient Greeks believed in a number of Gods/Goddesses who controlled different parts of life. Zeus was the King of the Gods. The Gods lived on Mount Olympus.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437048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primary source is an object from that period of time. Primary sources help us to learn about different periods of time. Vases are a key primary source from Ancient Greece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7416804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Myths were told to describe and discuss issues in society.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Myths were a large part of religion in Ancient Greece.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Different myths were displayed on different artefacts.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0099422"/>
                  </a:ext>
                </a:extLst>
              </a:tr>
              <a:tr h="399728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first Olympics happened in 776BC. The first Olympics happened in Olympia. It was a sporting and religious event.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9784807"/>
                  </a:ext>
                </a:extLst>
              </a:tr>
              <a:tr h="719511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Persian War was a war between Persia and Greece. Athens and Sparta united to fight against Persia.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Cause - Persia wanted to conquer Greece, consequence - there was a 50 year war between Persia and Greece.</a:t>
                      </a: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849673"/>
                  </a:ext>
                </a:extLst>
              </a:tr>
              <a:tr h="403392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Ancient Greeks created democracy. The Ancient Greeks created the alphabet and ideas that are still used in Maths and Science. The Ancient Greeks had a unique style of architecture.</a:t>
                      </a: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8874024"/>
                  </a:ext>
                </a:extLst>
              </a:tr>
              <a:tr h="403392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Modern Britain’s government type is democracy. Modern Britain’s alphabet is based on the Greek alphabet. Many aspects of Modern Britain are influenced by achievements from Ancient Greece.</a:t>
                      </a: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4373003"/>
                  </a:ext>
                </a:extLst>
              </a:tr>
            </a:tbl>
          </a:graphicData>
        </a:graphic>
      </p:graphicFrame>
      <p:pic>
        <p:nvPicPr>
          <p:cNvPr id="1026" name="Picture 2" descr="Ancient Greece Geography | Twinkl Teaching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089227"/>
            <a:ext cx="2587986" cy="17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7985" y="5103290"/>
            <a:ext cx="3963942" cy="175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4805</TotalTime>
  <Words>444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Ancient Greece  |  Year 3  | Spring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Douglas</cp:lastModifiedBy>
  <cp:revision>87</cp:revision>
  <cp:lastPrinted>2017-10-30T10:21:12Z</cp:lastPrinted>
  <dcterms:created xsi:type="dcterms:W3CDTF">2017-10-15T20:56:30Z</dcterms:created>
  <dcterms:modified xsi:type="dcterms:W3CDTF">2024-06-18T09:36:47Z</dcterms:modified>
</cp:coreProperties>
</file>