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84521" autoAdjust="0"/>
  </p:normalViewPr>
  <p:slideViewPr>
    <p:cSldViewPr snapToGrid="0" snapToObjects="1">
      <p:cViewPr varScale="1">
        <p:scale>
          <a:sx n="56" d="100"/>
          <a:sy n="56" d="100"/>
        </p:scale>
        <p:origin x="808" y="4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/>
              <a:t>		</a:t>
            </a:r>
            <a:br>
              <a:rPr lang="en-US" sz="1800" b="1" dirty="0"/>
            </a:br>
            <a:r>
              <a:rPr lang="en-US" sz="1600" b="1" dirty="0"/>
              <a:t>Islam |  Year 6|      Autumn 1 What is the best way for a Muslim show commitment to God?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903382"/>
              </p:ext>
            </p:extLst>
          </p:nvPr>
        </p:nvGraphicFramePr>
        <p:xfrm>
          <a:off x="3017289" y="436882"/>
          <a:ext cx="2995045" cy="52582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1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735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Knowledge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72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/>
                </a:tc>
                <a:tc rowSpan="6">
                  <a:txBody>
                    <a:bodyPr/>
                    <a:lstStyle/>
                    <a:p>
                      <a:r>
                        <a:rPr lang="en-GB" sz="1400" baseline="0" dirty="0"/>
                        <a:t>Muslims must show their commitment to God in different ways.   They follow the 5 pillars of Islam. These are:</a:t>
                      </a:r>
                    </a:p>
                    <a:p>
                      <a:r>
                        <a:rPr lang="en-GB" sz="1400" b="1" dirty="0" err="1"/>
                        <a:t>Shahada</a:t>
                      </a:r>
                      <a:endParaRPr lang="en-GB" sz="1400" b="1" dirty="0"/>
                    </a:p>
                    <a:p>
                      <a:r>
                        <a:rPr lang="en-GB" sz="1400" b="0" dirty="0"/>
                        <a:t>A declaration of their faith.  They believe there is only one God which is Allah. </a:t>
                      </a:r>
                    </a:p>
                    <a:p>
                      <a:r>
                        <a:rPr lang="en-GB" sz="1400" b="1" dirty="0"/>
                        <a:t>Salah</a:t>
                      </a:r>
                    </a:p>
                    <a:p>
                      <a:r>
                        <a:rPr lang="en-GB" sz="1400" b="0" dirty="0"/>
                        <a:t>This pillar is a prayer – Muslims pray 5 times a day</a:t>
                      </a:r>
                      <a:r>
                        <a:rPr lang="en-GB" sz="1400" b="1" dirty="0"/>
                        <a:t>.  </a:t>
                      </a:r>
                      <a:r>
                        <a:rPr lang="en-GB" sz="1400" b="0" dirty="0"/>
                        <a:t>They use a prayer matt</a:t>
                      </a:r>
                    </a:p>
                    <a:p>
                      <a:r>
                        <a:rPr lang="en-GB" sz="1400" b="1" dirty="0"/>
                        <a:t>Zakat</a:t>
                      </a:r>
                    </a:p>
                    <a:p>
                      <a:r>
                        <a:rPr lang="en-GB" sz="1400" b="0" dirty="0"/>
                        <a:t>This</a:t>
                      </a:r>
                      <a:r>
                        <a:rPr lang="en-GB" sz="1400" b="0" baseline="0" dirty="0"/>
                        <a:t> pillar is l</a:t>
                      </a:r>
                      <a:r>
                        <a:rPr lang="en-GB" sz="1400" b="0" dirty="0"/>
                        <a:t>ooking</a:t>
                      </a:r>
                      <a:r>
                        <a:rPr lang="en-GB" sz="1400" b="0" baseline="0" dirty="0"/>
                        <a:t> after other people.  Giving money to charity </a:t>
                      </a:r>
                    </a:p>
                    <a:p>
                      <a:r>
                        <a:rPr lang="en-GB" sz="1400" b="1" dirty="0" err="1"/>
                        <a:t>Sawm</a:t>
                      </a:r>
                      <a:endParaRPr lang="en-GB" sz="1400" b="1" dirty="0"/>
                    </a:p>
                    <a:p>
                      <a:r>
                        <a:rPr lang="en-GB" sz="1400" b="0" dirty="0"/>
                        <a:t>This pillar is </a:t>
                      </a:r>
                      <a:r>
                        <a:rPr lang="en-GB" sz="1400" b="0" dirty="0" err="1"/>
                        <a:t>Ramadam</a:t>
                      </a:r>
                      <a:r>
                        <a:rPr lang="en-GB" sz="1400" b="0" baseline="0" dirty="0"/>
                        <a:t> where </a:t>
                      </a:r>
                      <a:r>
                        <a:rPr lang="en-GB" sz="1400" b="0" baseline="0" dirty="0" err="1"/>
                        <a:t>muslims</a:t>
                      </a:r>
                      <a:r>
                        <a:rPr lang="en-GB" sz="1400" b="0" baseline="0" dirty="0"/>
                        <a:t> fast for 30 days during sunlight.</a:t>
                      </a:r>
                      <a:endParaRPr lang="en-GB" sz="1400" b="0" dirty="0"/>
                    </a:p>
                    <a:p>
                      <a:r>
                        <a:rPr lang="en-GB" sz="1400" b="1" dirty="0"/>
                        <a:t>Hajj</a:t>
                      </a:r>
                    </a:p>
                    <a:p>
                      <a:r>
                        <a:rPr lang="en-GB" sz="1400" b="0" dirty="0"/>
                        <a:t>All  Muslims</a:t>
                      </a:r>
                      <a:r>
                        <a:rPr lang="en-GB" sz="1400" b="0" baseline="0" dirty="0"/>
                        <a:t> have a duty to go on a pilgrimage to </a:t>
                      </a:r>
                      <a:r>
                        <a:rPr lang="en-GB" sz="1400" b="0" baseline="0" dirty="0" err="1"/>
                        <a:t>Makka</a:t>
                      </a:r>
                      <a:r>
                        <a:rPr lang="en-GB" sz="1400" b="0" baseline="0" dirty="0"/>
                        <a:t> at least once in their life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694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06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48211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034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69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048795"/>
              </p:ext>
            </p:extLst>
          </p:nvPr>
        </p:nvGraphicFramePr>
        <p:xfrm>
          <a:off x="6133426" y="413781"/>
          <a:ext cx="3670659" cy="60474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4621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2444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766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473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Commitment</a:t>
                      </a:r>
                    </a:p>
                    <a:p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You show commitment</a:t>
                      </a:r>
                      <a:r>
                        <a:rPr lang="en-GB" sz="1300" baseline="0" dirty="0"/>
                        <a:t> by doing something on a regular basis and by demonstrating loyalty, hard work and belief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47338">
                <a:tc>
                  <a:txBody>
                    <a:bodyPr/>
                    <a:lstStyle/>
                    <a:p>
                      <a:r>
                        <a:rPr lang="en-GB" sz="1300" dirty="0" err="1"/>
                        <a:t>Ramadam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 err="1"/>
                        <a:t>Ramadam</a:t>
                      </a:r>
                      <a:r>
                        <a:rPr lang="en-GB" sz="1300" dirty="0"/>
                        <a:t> is the ninth month of the Islamic</a:t>
                      </a:r>
                      <a:r>
                        <a:rPr lang="en-GB" sz="1300" baseline="0" dirty="0"/>
                        <a:t> calendar.  It is a month of fasting, prayer and reflection.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934172">
                <a:tc>
                  <a:txBody>
                    <a:bodyPr/>
                    <a:lstStyle/>
                    <a:p>
                      <a:r>
                        <a:rPr lang="en-GB" sz="1300" dirty="0"/>
                        <a:t>Mosque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 mosque is the Muslim place of worship.  There is a dome at the top</a:t>
                      </a:r>
                      <a:r>
                        <a:rPr lang="en-GB" sz="1300" baseline="0" dirty="0"/>
                        <a:t>.  The tower is called a minaret</a:t>
                      </a:r>
                      <a:r>
                        <a:rPr lang="en-GB" sz="1300" dirty="0"/>
                        <a:t>.  The wall called the </a:t>
                      </a:r>
                      <a:r>
                        <a:rPr lang="en-GB" sz="1300" dirty="0" err="1"/>
                        <a:t>qiblah</a:t>
                      </a:r>
                      <a:r>
                        <a:rPr lang="en-GB" sz="1300" dirty="0"/>
                        <a:t> faces east to face </a:t>
                      </a:r>
                      <a:r>
                        <a:rPr lang="en-GB" sz="1300" dirty="0" err="1"/>
                        <a:t>Makka</a:t>
                      </a:r>
                      <a:r>
                        <a:rPr lang="en-GB" sz="1300" dirty="0"/>
                        <a:t>.</a:t>
                      </a:r>
                      <a:r>
                        <a:rPr lang="en-GB" sz="1300" baseline="0" dirty="0"/>
                        <a:t>    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86213">
                <a:tc>
                  <a:txBody>
                    <a:bodyPr/>
                    <a:lstStyle/>
                    <a:p>
                      <a:r>
                        <a:rPr lang="en-GB" sz="1300" dirty="0"/>
                        <a:t>Allah (Muslim name for God)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Muslims show Allah that he is the most important thing in their lives.  Allah wants commitment from all Muslims.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747338">
                <a:tc>
                  <a:txBody>
                    <a:bodyPr/>
                    <a:lstStyle/>
                    <a:p>
                      <a:r>
                        <a:rPr lang="en-GB" sz="1300" dirty="0"/>
                        <a:t>Qur’an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Muslim holy book written in Arabic.  Muslims try</a:t>
                      </a:r>
                      <a:r>
                        <a:rPr lang="en-GB" sz="1300" baseline="0" dirty="0"/>
                        <a:t> to learn this  by heart so they know the message.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9551862"/>
                  </a:ext>
                </a:extLst>
              </a:tr>
              <a:tr h="747338">
                <a:tc>
                  <a:txBody>
                    <a:bodyPr/>
                    <a:lstStyle/>
                    <a:p>
                      <a:r>
                        <a:rPr lang="en-GB" sz="1300" dirty="0"/>
                        <a:t>Charity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The</a:t>
                      </a:r>
                      <a:r>
                        <a:rPr lang="en-GB" sz="1300" baseline="0" dirty="0"/>
                        <a:t> voluntary giving of help to those in need.  Muslims who can will give 2.5% of their yearly savings to charity.  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2928563"/>
                  </a:ext>
                </a:extLst>
              </a:tr>
              <a:tr h="696741">
                <a:tc>
                  <a:txBody>
                    <a:bodyPr/>
                    <a:lstStyle/>
                    <a:p>
                      <a:r>
                        <a:rPr lang="en-GB" sz="1300" dirty="0"/>
                        <a:t>Purify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To make something clean.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1769167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51731" y="320283"/>
            <a:ext cx="3053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We are learning to understand some of the ways Muslims show </a:t>
            </a:r>
            <a:r>
              <a:rPr lang="en-US" sz="1400" dirty="0"/>
              <a:t>commitment to God and to evaluate whether there is a </a:t>
            </a:r>
            <a:r>
              <a:rPr lang="en-GB" sz="1400" dirty="0"/>
              <a:t>best way.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05" y="1271313"/>
            <a:ext cx="2657121" cy="15172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8381" y="6058093"/>
            <a:ext cx="1293079" cy="7285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0706" y="5699584"/>
            <a:ext cx="917787" cy="10687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085" y="4703023"/>
            <a:ext cx="2861204" cy="180979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2145" y="6483018"/>
            <a:ext cx="2669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Place of worship - Mosque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6085" y="2736701"/>
            <a:ext cx="29424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The 5 pillars of Islam are the core</a:t>
            </a:r>
          </a:p>
          <a:p>
            <a:r>
              <a:rPr lang="en-GB" sz="1600" dirty="0"/>
              <a:t> beliefs and practices of Islam.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183" y="3362946"/>
            <a:ext cx="1036523" cy="134007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252706" y="3951305"/>
            <a:ext cx="1476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Qur’an is </a:t>
            </a:r>
          </a:p>
          <a:p>
            <a:r>
              <a:rPr lang="en-GB" dirty="0"/>
              <a:t>the holy book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48330" y="5688761"/>
            <a:ext cx="1204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Prayer mat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5748</TotalTime>
  <Words>341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  Islam |  Year 6|      Autumn 1 What is the best way for a Muslim show commitment to God?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134</cp:revision>
  <cp:lastPrinted>2019-10-24T11:04:14Z</cp:lastPrinted>
  <dcterms:created xsi:type="dcterms:W3CDTF">2017-10-15T20:56:30Z</dcterms:created>
  <dcterms:modified xsi:type="dcterms:W3CDTF">2024-07-03T11:24:16Z</dcterms:modified>
</cp:coreProperties>
</file>