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653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Year 3 Autumn 2</a:t>
            </a:r>
            <a:r>
              <a:rPr lang="en-US" sz="1800" b="1" dirty="0" smtClean="0"/>
              <a:t>		</a:t>
            </a:r>
            <a:r>
              <a:rPr lang="en-US" sz="1400" b="1" dirty="0" smtClean="0"/>
              <a:t>Christmas (Christianity) Has Christmas lost it’s </a:t>
            </a:r>
            <a:r>
              <a:rPr lang="en-US" sz="1400" b="1" smtClean="0"/>
              <a:t>true meaning? </a:t>
            </a:r>
            <a:endParaRPr lang="en-US" sz="14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050067"/>
              </p:ext>
            </p:extLst>
          </p:nvPr>
        </p:nvGraphicFramePr>
        <p:xfrm>
          <a:off x="2460083" y="3317838"/>
          <a:ext cx="3488280" cy="330116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8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5082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Nativity Story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5135">
                <a:tc>
                  <a:txBody>
                    <a:bodyPr/>
                    <a:lstStyle/>
                    <a:p>
                      <a:pPr algn="just"/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God chose a Jewish young woman called Mary, who was engaged to Joseph the carpenter,  to be the mother of his earthly son. He sent his angel, Gabriel, to ask</a:t>
                      </a:r>
                      <a:r>
                        <a:rPr lang="en-GB" sz="16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Mary to have the son of God.  </a:t>
                      </a: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Mary agreed to allow this to happen and Jesus was born in Bethlehem. He</a:t>
                      </a:r>
                      <a:r>
                        <a:rPr lang="en-GB" sz="16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was </a:t>
                      </a: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born in a stable and was visited by </a:t>
                      </a:r>
                      <a:r>
                        <a:rPr lang="en-GB" sz="1600" baseline="0" dirty="0" smtClean="0"/>
                        <a:t>Shepherds.  Wise </a:t>
                      </a:r>
                      <a:r>
                        <a:rPr lang="en-GB" sz="1600" baseline="0" dirty="0" smtClean="0"/>
                        <a:t>men </a:t>
                      </a:r>
                      <a:r>
                        <a:rPr lang="en-GB" sz="1600" baseline="0" dirty="0" smtClean="0"/>
                        <a:t>also visited </a:t>
                      </a:r>
                      <a:r>
                        <a:rPr lang="en-GB" sz="1600" baseline="0" dirty="0" smtClean="0"/>
                        <a:t>him taking Gold - a precious metal, Frankincense – a sticky substance used in oils,  Myrrh – a type of oil.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3165748"/>
              </p:ext>
            </p:extLst>
          </p:nvPr>
        </p:nvGraphicFramePr>
        <p:xfrm>
          <a:off x="6117577" y="382186"/>
          <a:ext cx="3682205" cy="572786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1446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67741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8859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03835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Festival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gathering of people to celebrate</a:t>
                      </a:r>
                      <a:r>
                        <a:rPr lang="en-GB" sz="1400" baseline="0" dirty="0" smtClean="0"/>
                        <a:t> something.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5778287"/>
                  </a:ext>
                </a:extLst>
              </a:tr>
              <a:tr h="526473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Celebration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People</a:t>
                      </a:r>
                      <a:r>
                        <a:rPr lang="en-GB" sz="1400" baseline="0" dirty="0" smtClean="0"/>
                        <a:t> do something special for an important event. 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55826349"/>
                  </a:ext>
                </a:extLst>
              </a:tr>
              <a:tr h="554182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Advent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</a:t>
                      </a:r>
                      <a:r>
                        <a:rPr lang="en-GB" sz="1400" baseline="0" dirty="0" smtClean="0"/>
                        <a:t> time beginning on the 4</a:t>
                      </a:r>
                      <a:r>
                        <a:rPr lang="en-GB" sz="1400" baseline="30000" dirty="0" smtClean="0"/>
                        <a:t>th</a:t>
                      </a:r>
                      <a:r>
                        <a:rPr lang="en-GB" sz="1400" baseline="0" dirty="0" smtClean="0"/>
                        <a:t> Sunday before Christmas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0780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Nativity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story of the birth of Jesus Christ.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8812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Bible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Christian’s holy book.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674643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Jesus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name of the man who Christians believe was the son of God</a:t>
                      </a:r>
                      <a:r>
                        <a:rPr lang="en-US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0780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Church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Christian place</a:t>
                      </a:r>
                      <a:r>
                        <a:rPr lang="en-GB" sz="1400" baseline="0" dirty="0" smtClean="0"/>
                        <a:t> of worship.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351175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Mary</a:t>
                      </a:r>
                    </a:p>
                    <a:p>
                      <a:endParaRPr lang="en-GB" sz="14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Mother</a:t>
                      </a:r>
                      <a:r>
                        <a:rPr lang="en-GB" sz="1400" baseline="0" dirty="0" smtClean="0"/>
                        <a:t> of Jesus. </a:t>
                      </a:r>
                    </a:p>
                    <a:p>
                      <a:endParaRPr lang="en-GB" sz="1400" baseline="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Joseph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 smtClean="0"/>
                        <a:t>Mary’s husband (Jesus’s  father on earth)</a:t>
                      </a:r>
                      <a:endParaRPr lang="en-GB" sz="1400" dirty="0" smtClean="0"/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55517133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Incarnation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God becoming man or literally being “made flesh”.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88677254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43176" y="382185"/>
            <a:ext cx="14340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/>
              <a:t>Religious items</a:t>
            </a:r>
            <a:endParaRPr lang="en-GB" sz="1600" dirty="0"/>
          </a:p>
        </p:txBody>
      </p:sp>
      <p:sp>
        <p:nvSpPr>
          <p:cNvPr id="12" name="TextBox 11"/>
          <p:cNvSpPr txBox="1"/>
          <p:nvPr/>
        </p:nvSpPr>
        <p:spPr>
          <a:xfrm>
            <a:off x="532602" y="6277377"/>
            <a:ext cx="1503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Nativity scene</a:t>
            </a: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47" y="4063678"/>
            <a:ext cx="2110736" cy="2213699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5569650"/>
              </p:ext>
            </p:extLst>
          </p:nvPr>
        </p:nvGraphicFramePr>
        <p:xfrm>
          <a:off x="2453912" y="382186"/>
          <a:ext cx="3567737" cy="278701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567737">
                  <a:extLst>
                    <a:ext uri="{9D8B030D-6E8A-4147-A177-3AD203B41FA5}">
                      <a16:colId xmlns:a16="http://schemas.microsoft.com/office/drawing/2014/main" val="2827846170"/>
                    </a:ext>
                  </a:extLst>
                </a:gridCol>
              </a:tblGrid>
              <a:tr h="297661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Knowledge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779989794"/>
                  </a:ext>
                </a:extLst>
              </a:tr>
              <a:tr h="2062586"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600" baseline="0" dirty="0" smtClean="0"/>
                        <a:t>Christmas is a very important Christian festival because Christians are celebrating God’s son, Jesus, coming to earth to help people. 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600" baseline="0" dirty="0" smtClean="0"/>
                        <a:t>It is celebrated on 25</a:t>
                      </a:r>
                      <a:r>
                        <a:rPr lang="en-GB" sz="1600" baseline="30000" dirty="0" smtClean="0"/>
                        <a:t>th</a:t>
                      </a:r>
                      <a:r>
                        <a:rPr lang="en-GB" sz="1600" baseline="0" dirty="0" smtClean="0"/>
                        <a:t> December. 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600" baseline="0" dirty="0" smtClean="0"/>
                        <a:t>Some objects at Christmas time are religious and some are non religious.  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600" baseline="0" dirty="0" smtClean="0"/>
                        <a:t>The events of Christmas are told through the nativity </a:t>
                      </a:r>
                      <a:r>
                        <a:rPr lang="en-GB" sz="1600" baseline="0" dirty="0" smtClean="0"/>
                        <a:t>story which can be found in the bible. </a:t>
                      </a:r>
                      <a:endParaRPr lang="en-GB" sz="1600" baseline="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48551539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138" y="720739"/>
            <a:ext cx="638175" cy="4000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304" y="719559"/>
            <a:ext cx="533400" cy="4762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9474" y="695651"/>
            <a:ext cx="619125" cy="5524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5476" y="1319564"/>
            <a:ext cx="447675" cy="4381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9662" y="1244912"/>
            <a:ext cx="619125" cy="4476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3791" y="1197053"/>
            <a:ext cx="285750" cy="61912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77167" y="2252623"/>
            <a:ext cx="685800" cy="5238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06194" y="2809835"/>
            <a:ext cx="723900" cy="5143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44443" y="2180458"/>
            <a:ext cx="428625" cy="56197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1028" y="2861902"/>
            <a:ext cx="685800" cy="3619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33741" y="3396115"/>
            <a:ext cx="571500" cy="4953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76103" y="2272274"/>
            <a:ext cx="781050" cy="4191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74409" y="2776498"/>
            <a:ext cx="438150" cy="58102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51098" y="3336972"/>
            <a:ext cx="685800" cy="54292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76103" y="3374811"/>
            <a:ext cx="495300" cy="70485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253063" y="1874865"/>
            <a:ext cx="2011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Non-religious items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5291</TotalTime>
  <Words>277</Words>
  <Application>Microsoft Office PowerPoint</Application>
  <PresentationFormat>A4 Paper (210x297 mm)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3 Autumn 2  Christmas (Christianity) Has Christmas lost it’s true meaning?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Leanne Taylor</cp:lastModifiedBy>
  <cp:revision>107</cp:revision>
  <cp:lastPrinted>2023-10-19T12:44:02Z</cp:lastPrinted>
  <dcterms:created xsi:type="dcterms:W3CDTF">2017-10-15T20:56:30Z</dcterms:created>
  <dcterms:modified xsi:type="dcterms:W3CDTF">2023-10-19T13:04:41Z</dcterms:modified>
</cp:coreProperties>
</file>