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242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	</a:t>
            </a:r>
            <a:r>
              <a:rPr lang="en-US" sz="1800" b="1" dirty="0" smtClean="0"/>
              <a:t>	</a:t>
            </a:r>
            <a:r>
              <a:rPr lang="en-US" sz="1800" b="1" dirty="0" smtClean="0"/>
              <a:t>Physics (Forces and Magnets)  </a:t>
            </a:r>
            <a:r>
              <a:rPr lang="en-US" sz="1800" b="1" dirty="0" smtClean="0"/>
              <a:t>|  Year 3  | Autumn </a:t>
            </a:r>
            <a:r>
              <a:rPr lang="en-US" sz="1800" b="1" dirty="0" smtClean="0"/>
              <a:t>2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13754"/>
              </p:ext>
            </p:extLst>
          </p:nvPr>
        </p:nvGraphicFramePr>
        <p:xfrm>
          <a:off x="1" y="4202881"/>
          <a:ext cx="2824532" cy="2653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9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0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6438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</a:t>
                      </a:r>
                      <a:r>
                        <a:rPr lang="en-US" sz="1800" dirty="0" smtClean="0"/>
                        <a:t>Scientist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7453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Michael Faraday</a:t>
                      </a:r>
                    </a:p>
                    <a:p>
                      <a:pPr algn="ctr"/>
                      <a:r>
                        <a:rPr lang="en-GB" sz="1200" b="0" u="none" dirty="0" smtClean="0"/>
                        <a:t>(1791- 1867)</a:t>
                      </a:r>
                      <a:endParaRPr lang="en-GB" sz="12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</a:t>
                      </a:r>
                      <a:r>
                        <a:rPr lang="en-GB" sz="1200" baseline="0" dirty="0" smtClean="0"/>
                        <a:t> very important British scientist that developed ideas around electromagnetism. He used magnets to create electricity for the first </a:t>
                      </a:r>
                      <a:r>
                        <a:rPr lang="en-GB" sz="1200" baseline="0" dirty="0" err="1" smtClean="0"/>
                        <a:t>time.We</a:t>
                      </a:r>
                      <a:r>
                        <a:rPr lang="en-GB" sz="1200" baseline="0" dirty="0" smtClean="0"/>
                        <a:t> still make electricity this way today.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848132"/>
              </p:ext>
            </p:extLst>
          </p:nvPr>
        </p:nvGraphicFramePr>
        <p:xfrm>
          <a:off x="2707130" y="380395"/>
          <a:ext cx="3141219" cy="64763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41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14666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1714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461744"/>
              </p:ext>
            </p:extLst>
          </p:nvPr>
        </p:nvGraphicFramePr>
        <p:xfrm>
          <a:off x="5895896" y="363251"/>
          <a:ext cx="3942153" cy="649352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857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817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182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3449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86285">
                <a:tc>
                  <a:txBody>
                    <a:bodyPr/>
                    <a:lstStyle/>
                    <a:p>
                      <a:r>
                        <a:rPr lang="en-US" sz="1400" dirty="0"/>
                        <a:t>1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Force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force is a push, pull, twist</a:t>
                      </a:r>
                      <a:r>
                        <a:rPr lang="en-GB" sz="1400" baseline="0" dirty="0" smtClean="0"/>
                        <a:t> or stretch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86285">
                <a:tc>
                  <a:txBody>
                    <a:bodyPr/>
                    <a:lstStyle/>
                    <a:p>
                      <a:r>
                        <a:rPr lang="en-US" sz="1400" dirty="0"/>
                        <a:t>2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Newton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Force</a:t>
                      </a:r>
                      <a:r>
                        <a:rPr lang="en-GB" sz="1400" baseline="0" dirty="0" smtClean="0"/>
                        <a:t> is measured in Newtons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86285">
                <a:tc>
                  <a:txBody>
                    <a:bodyPr/>
                    <a:lstStyle/>
                    <a:p>
                      <a:r>
                        <a:rPr lang="en-US" sz="1400" dirty="0"/>
                        <a:t>3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Newton meter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 is the device used to measure force in Newtons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86285">
                <a:tc>
                  <a:txBody>
                    <a:bodyPr/>
                    <a:lstStyle/>
                    <a:p>
                      <a:r>
                        <a:rPr lang="en-US" sz="1400" dirty="0"/>
                        <a:t>4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Magnetic</a:t>
                      </a:r>
                    </a:p>
                    <a:p>
                      <a:r>
                        <a:rPr lang="en-GB" sz="1400" dirty="0" smtClean="0"/>
                        <a:t>material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Objects</a:t>
                      </a:r>
                      <a:r>
                        <a:rPr lang="en-GB" sz="1400" baseline="0" dirty="0" smtClean="0"/>
                        <a:t> that will be attracted to a magnet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803472">
                <a:tc>
                  <a:txBody>
                    <a:bodyPr/>
                    <a:lstStyle/>
                    <a:p>
                      <a:r>
                        <a:rPr lang="en-US" sz="1400" dirty="0"/>
                        <a:t>5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Non-magnetic</a:t>
                      </a:r>
                      <a:r>
                        <a:rPr lang="en-GB" sz="1400" baseline="0" dirty="0" smtClean="0"/>
                        <a:t> material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Objects that will not be attracted</a:t>
                      </a:r>
                      <a:r>
                        <a:rPr lang="en-GB" sz="1400" baseline="0" dirty="0" smtClean="0"/>
                        <a:t> to a magnet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803472">
                <a:tc>
                  <a:txBody>
                    <a:bodyPr/>
                    <a:lstStyle/>
                    <a:p>
                      <a:r>
                        <a:rPr lang="en-US" sz="1400" dirty="0"/>
                        <a:t>6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Attraction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When the north and south poles of a magnet are placed</a:t>
                      </a:r>
                      <a:r>
                        <a:rPr lang="en-GB" sz="1400" baseline="0" dirty="0" smtClean="0"/>
                        <a:t> together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803472">
                <a:tc>
                  <a:txBody>
                    <a:bodyPr/>
                    <a:lstStyle/>
                    <a:p>
                      <a:r>
                        <a:rPr lang="en-GB" altLang="en-GB" sz="1400" dirty="0"/>
                        <a:t>7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Repulsion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When the same pole (N-N</a:t>
                      </a:r>
                      <a:r>
                        <a:rPr lang="en-GB" sz="1400" baseline="0" dirty="0" smtClean="0"/>
                        <a:t> or S-S) are placed together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80347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8</a:t>
                      </a:r>
                      <a:endParaRPr lang="en-US" sz="14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Friction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force created when two objects rub together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254675"/>
              </p:ext>
            </p:extLst>
          </p:nvPr>
        </p:nvGraphicFramePr>
        <p:xfrm>
          <a:off x="96982" y="380395"/>
          <a:ext cx="2553002" cy="37623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53536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099466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23925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Most forces require contact between two objects</a:t>
                      </a:r>
                      <a:r>
                        <a:rPr lang="en-GB" sz="1400" baseline="0" dirty="0" smtClean="0"/>
                        <a:t> (pushing, pulling, twisting and stretching forces).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Magnetic</a:t>
                      </a:r>
                      <a:r>
                        <a:rPr lang="en-GB" sz="1400" baseline="0" dirty="0" smtClean="0"/>
                        <a:t> forces can act at a distance without contact between two objects.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Opposite</a:t>
                      </a:r>
                      <a:r>
                        <a:rPr lang="en-GB" sz="1400" baseline="0" dirty="0" smtClean="0"/>
                        <a:t> poles (north and south) attract each other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same</a:t>
                      </a:r>
                      <a:r>
                        <a:rPr lang="en-GB" sz="1400" baseline="0" dirty="0" smtClean="0"/>
                        <a:t> poles (north and north), (south and south) repel each other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Magnetic materials</a:t>
                      </a:r>
                      <a:r>
                        <a:rPr lang="en-GB" sz="1400" baseline="0" dirty="0" smtClean="0"/>
                        <a:t> contain the metals iron, nickel or </a:t>
                      </a:r>
                      <a:r>
                        <a:rPr lang="en-GB" sz="1400" baseline="0" dirty="0" err="1" smtClean="0"/>
                        <a:t>colbalt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532" y="4851520"/>
            <a:ext cx="2806268" cy="20052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53023" y="4468365"/>
            <a:ext cx="1474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Friction</a:t>
            </a:r>
            <a:endParaRPr lang="en-GB" u="sng" dirty="0"/>
          </a:p>
        </p:txBody>
      </p:sp>
      <p:sp>
        <p:nvSpPr>
          <p:cNvPr id="17" name="TextBox 16"/>
          <p:cNvSpPr txBox="1"/>
          <p:nvPr/>
        </p:nvSpPr>
        <p:spPr>
          <a:xfrm>
            <a:off x="2707130" y="1150684"/>
            <a:ext cx="1474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Magnets</a:t>
            </a:r>
            <a:endParaRPr lang="en-GB" u="sng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3023" y="1555444"/>
            <a:ext cx="2857500" cy="28575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332" y="5529826"/>
            <a:ext cx="1116759" cy="126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4780</TotalTime>
  <Words>213</Words>
  <Application>Microsoft Office PowerPoint</Application>
  <PresentationFormat>A4 Paper (210x297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Physics (Forces and Magnets)  |  Year 3  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Emma Hatton</cp:lastModifiedBy>
  <cp:revision>83</cp:revision>
  <cp:lastPrinted>2019-04-03T08:53:01Z</cp:lastPrinted>
  <dcterms:created xsi:type="dcterms:W3CDTF">2017-10-15T20:56:30Z</dcterms:created>
  <dcterms:modified xsi:type="dcterms:W3CDTF">2019-10-19T10:53:40Z</dcterms:modified>
</cp:coreProperties>
</file>