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On y </a:t>
            </a:r>
            <a:r>
              <a:rPr lang="en-US" sz="1800" b="1" dirty="0" err="1" smtClean="0"/>
              <a:t>va</a:t>
            </a:r>
            <a:r>
              <a:rPr lang="en-US" sz="1800" b="1" dirty="0" smtClean="0"/>
              <a:t>!</a:t>
            </a:r>
            <a:r>
              <a:rPr lang="en-US" sz="1800" b="1" dirty="0"/>
              <a:t> | </a:t>
            </a:r>
            <a:r>
              <a:rPr lang="en-US" sz="1800" b="1" dirty="0" smtClean="0"/>
              <a:t>Year </a:t>
            </a:r>
            <a:r>
              <a:rPr lang="en-US" sz="1800" b="1" dirty="0"/>
              <a:t>4</a:t>
            </a:r>
            <a:r>
              <a:rPr lang="en-US" sz="1800" b="1" dirty="0" smtClean="0"/>
              <a:t>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383574"/>
              </p:ext>
            </p:extLst>
          </p:nvPr>
        </p:nvGraphicFramePr>
        <p:xfrm>
          <a:off x="6603242" y="417861"/>
          <a:ext cx="3005742" cy="421600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112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weather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chaud</a:t>
                      </a:r>
                      <a:r>
                        <a:rPr lang="en-GB" sz="1600" dirty="0" smtClean="0"/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hot.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beau.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fine weather.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froid</a:t>
                      </a:r>
                      <a:r>
                        <a:rPr lang="en-GB" sz="1600" dirty="0" smtClean="0"/>
                        <a:t>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cold.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mauvais</a:t>
                      </a:r>
                      <a:r>
                        <a:rPr lang="en-GB" sz="1600" dirty="0" smtClean="0"/>
                        <a:t>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bad weather.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983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du </a:t>
                      </a:r>
                      <a:r>
                        <a:rPr lang="en-GB" sz="1600" dirty="0" err="1" smtClean="0"/>
                        <a:t>soleil</a:t>
                      </a:r>
                      <a:r>
                        <a:rPr lang="en-GB" sz="1600" dirty="0" smtClean="0"/>
                        <a:t>. 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sunny.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smtClean="0"/>
                        <a:t>y</a:t>
                      </a:r>
                      <a:r>
                        <a:rPr lang="en-GB" sz="1600" baseline="0" dirty="0" smtClean="0"/>
                        <a:t> a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smtClean="0"/>
                        <a:t>du vent.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windy.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911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pleut</a:t>
                      </a:r>
                      <a:r>
                        <a:rPr lang="en-GB" sz="1600" dirty="0" smtClean="0"/>
                        <a:t>. 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raining.</a:t>
                      </a:r>
                    </a:p>
                    <a:p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9112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neige</a:t>
                      </a:r>
                      <a:r>
                        <a:rPr lang="en-GB" sz="1600" dirty="0" smtClean="0"/>
                        <a:t>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smtClean="0"/>
                        <a:t>It’s snowing.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7387048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138227"/>
              </p:ext>
            </p:extLst>
          </p:nvPr>
        </p:nvGraphicFramePr>
        <p:xfrm>
          <a:off x="3592285" y="420418"/>
          <a:ext cx="2726066" cy="56342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633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37973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travel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13493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Où</a:t>
                      </a:r>
                      <a:r>
                        <a:rPr lang="en-GB" sz="1600" i="0" dirty="0" smtClean="0"/>
                        <a:t> vas-</a:t>
                      </a:r>
                      <a:r>
                        <a:rPr lang="en-GB" sz="1600" i="0" dirty="0" err="1" smtClean="0"/>
                        <a:t>tu</a:t>
                      </a:r>
                      <a:r>
                        <a:rPr lang="en-GB" sz="1600" i="0" dirty="0" smtClean="0"/>
                        <a:t>?                           W</a:t>
                      </a:r>
                      <a:r>
                        <a:rPr lang="en-GB" sz="1600" i="1" dirty="0" smtClean="0"/>
                        <a:t>here are</a:t>
                      </a:r>
                      <a:r>
                        <a:rPr lang="en-GB" sz="1600" i="1" baseline="0" dirty="0" smtClean="0"/>
                        <a:t> you going?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548688"/>
                  </a:ext>
                </a:extLst>
              </a:tr>
              <a:tr h="357114">
                <a:tc gridSpan="2"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vais</a:t>
                      </a:r>
                      <a:r>
                        <a:rPr lang="en-GB" sz="1600" dirty="0" smtClean="0"/>
                        <a:t> …….</a:t>
                      </a:r>
                      <a:endParaRPr lang="en-GB" sz="1600" dirty="0"/>
                    </a:p>
                    <a:p>
                      <a:pPr algn="l"/>
                      <a:r>
                        <a:rPr lang="en-GB" sz="1600" i="1" dirty="0" smtClean="0"/>
                        <a:t>I’m going to ……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Belgique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to Belgium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68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France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to France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4686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89088154"/>
                  </a:ext>
                </a:extLst>
              </a:tr>
              <a:tr h="34686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Comment vas-</a:t>
                      </a:r>
                      <a:r>
                        <a:rPr lang="en-GB" sz="1600" dirty="0" err="1" smtClean="0"/>
                        <a:t>tu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baseline="0" dirty="0" smtClean="0"/>
                        <a:t>à </a:t>
                      </a:r>
                      <a:r>
                        <a:rPr lang="en-GB" sz="1600" baseline="0" dirty="0" err="1" smtClean="0"/>
                        <a:t>l’école</a:t>
                      </a:r>
                      <a:r>
                        <a:rPr lang="en-GB" sz="1600" baseline="0" dirty="0" smtClean="0"/>
                        <a:t>?  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1" dirty="0" smtClean="0"/>
                        <a:t>How do you go to school?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0837288"/>
                  </a:ext>
                </a:extLst>
              </a:tr>
              <a:tr h="51015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vais</a:t>
                      </a:r>
                      <a:r>
                        <a:rPr lang="en-GB" sz="1600" baseline="0" dirty="0" smtClean="0"/>
                        <a:t> à </a:t>
                      </a:r>
                      <a:r>
                        <a:rPr lang="en-GB" sz="1600" baseline="0" dirty="0" err="1" smtClean="0"/>
                        <a:t>l’école</a:t>
                      </a:r>
                      <a:r>
                        <a:rPr lang="en-GB" sz="1600" baseline="0" dirty="0" smtClean="0"/>
                        <a:t> ….  </a:t>
                      </a:r>
                      <a:endParaRPr lang="en-GB" sz="16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1" baseline="0" dirty="0" smtClean="0"/>
                        <a:t>I go to school …..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à pied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on foot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voiture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by car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vélo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by bike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18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bus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by bus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train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by train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En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avion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By plane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487134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801322"/>
              </p:ext>
            </p:extLst>
          </p:nvPr>
        </p:nvGraphicFramePr>
        <p:xfrm>
          <a:off x="307975" y="417862"/>
          <a:ext cx="2994783" cy="45853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89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5584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741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days of the week</a:t>
                      </a:r>
                    </a:p>
                    <a:p>
                      <a:pPr algn="ctr"/>
                      <a:r>
                        <a:rPr lang="en-US" sz="1800" baseline="0" dirty="0" smtClean="0"/>
                        <a:t>(Don’t use capitals for French days of week)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89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lundi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Monday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52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mardi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Tuesday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03175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mercredi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Wednesday</a:t>
                      </a:r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90543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jeudi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Thursday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0491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vendredi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Friday</a:t>
                      </a:r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17806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samedi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Saturday</a:t>
                      </a:r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22182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dimanche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Sunday</a:t>
                      </a:r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24894" b="24894"/>
          <a:stretch/>
        </p:blipFill>
        <p:spPr>
          <a:xfrm>
            <a:off x="6603242" y="4731447"/>
            <a:ext cx="3005742" cy="1004308"/>
          </a:xfrm>
          <a:prstGeom prst="rect">
            <a:avLst/>
          </a:prstGeom>
        </p:spPr>
      </p:pic>
      <p:pic>
        <p:nvPicPr>
          <p:cNvPr id="1030" name="Picture 6" descr="Image result for di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6" y="5100776"/>
            <a:ext cx="1442448" cy="145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tr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910" y="5735755"/>
            <a:ext cx="1859643" cy="104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7975" y="1580606"/>
            <a:ext cx="2994783" cy="34225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884357" y="5093602"/>
            <a:ext cx="1573994" cy="136009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 smtClean="0">
                <a:solidFill>
                  <a:schemeClr val="tx1"/>
                </a:solidFill>
              </a:rPr>
              <a:t>Phonics </a:t>
            </a:r>
            <a:r>
              <a:rPr lang="en-GB" sz="1600" b="1" u="sng" dirty="0">
                <a:solidFill>
                  <a:schemeClr val="tx1"/>
                </a:solidFill>
              </a:rPr>
              <a:t>Focus:</a:t>
            </a:r>
          </a:p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Dropping </a:t>
            </a:r>
            <a:r>
              <a:rPr lang="en-GB" sz="1600" b="1" dirty="0">
                <a:solidFill>
                  <a:schemeClr val="tx1"/>
                </a:solidFill>
              </a:rPr>
              <a:t>the final </a:t>
            </a:r>
            <a:r>
              <a:rPr lang="en-GB" sz="1600" b="1" dirty="0" smtClean="0">
                <a:solidFill>
                  <a:schemeClr val="tx1"/>
                </a:solidFill>
              </a:rPr>
              <a:t>consonant </a:t>
            </a:r>
            <a:r>
              <a:rPr lang="en-GB" sz="1600" b="1" dirty="0" smtClean="0">
                <a:solidFill>
                  <a:srgbClr val="FF0000"/>
                </a:solidFill>
              </a:rPr>
              <a:t>such </a:t>
            </a:r>
            <a:r>
              <a:rPr lang="en-GB" sz="1600" b="1" dirty="0">
                <a:solidFill>
                  <a:srgbClr val="FF0000"/>
                </a:solidFill>
              </a:rPr>
              <a:t>as fai</a:t>
            </a:r>
            <a:r>
              <a:rPr lang="en-GB" sz="1600" b="1" dirty="0">
                <a:solidFill>
                  <a:srgbClr val="002060"/>
                </a:solidFill>
              </a:rPr>
              <a:t>t</a:t>
            </a:r>
            <a:r>
              <a:rPr lang="en-GB" sz="1600" b="1" dirty="0">
                <a:solidFill>
                  <a:srgbClr val="FF0000"/>
                </a:solidFill>
              </a:rPr>
              <a:t>, </a:t>
            </a:r>
            <a:r>
              <a:rPr lang="en-GB" sz="1600" b="1" dirty="0" err="1">
                <a:solidFill>
                  <a:srgbClr val="FF0000"/>
                </a:solidFill>
              </a:rPr>
              <a:t>chau</a:t>
            </a:r>
            <a:r>
              <a:rPr lang="en-GB" sz="1600" b="1" dirty="0" err="1">
                <a:solidFill>
                  <a:srgbClr val="002060"/>
                </a:solidFill>
              </a:rPr>
              <a:t>d</a:t>
            </a:r>
            <a:endParaRPr lang="en-GB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4942</TotalTime>
  <Words>191</Words>
  <Application>Microsoft Office PowerPoint</Application>
  <PresentationFormat>A4 Paper (210x297 mm)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On y va! | Year 4|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104</cp:revision>
  <cp:lastPrinted>2017-10-30T10:21:12Z</cp:lastPrinted>
  <dcterms:created xsi:type="dcterms:W3CDTF">2017-10-15T20:56:30Z</dcterms:created>
  <dcterms:modified xsi:type="dcterms:W3CDTF">2024-09-11T12:31:28Z</dcterms:modified>
</cp:coreProperties>
</file>