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88" d="100"/>
          <a:sy n="88" d="100"/>
        </p:scale>
        <p:origin x="1474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</a:t>
            </a:r>
            <a:r>
              <a:rPr lang="en-GB" sz="1800" b="1" dirty="0" err="1"/>
              <a:t>M</a:t>
            </a:r>
            <a:r>
              <a:rPr lang="en-GB" sz="1800" b="1" dirty="0" err="1" smtClean="0"/>
              <a:t>onter</a:t>
            </a:r>
            <a:r>
              <a:rPr lang="en-GB" sz="1800" b="1" dirty="0" smtClean="0"/>
              <a:t> un café</a:t>
            </a:r>
            <a:r>
              <a:rPr lang="en-US" sz="1800" b="1" dirty="0" smtClean="0"/>
              <a:t>| Year </a:t>
            </a:r>
            <a:r>
              <a:rPr lang="en-US" sz="1800" b="1" dirty="0"/>
              <a:t>6</a:t>
            </a:r>
            <a:r>
              <a:rPr lang="en-US" sz="1800" b="1" dirty="0" smtClean="0"/>
              <a:t>| Summer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7618920"/>
              </p:ext>
            </p:extLst>
          </p:nvPr>
        </p:nvGraphicFramePr>
        <p:xfrm>
          <a:off x="146635" y="433427"/>
          <a:ext cx="4671025" cy="497604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4618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52483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857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 café menu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71812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limonade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 lemonade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1812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eau </a:t>
                      </a:r>
                      <a:r>
                        <a:rPr lang="en-GB" sz="1800" dirty="0" err="1" smtClean="0"/>
                        <a:t>minérale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 mineral water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71812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Un jus </a:t>
                      </a:r>
                      <a:r>
                        <a:rPr lang="en-GB" sz="1800" dirty="0" err="1" smtClean="0"/>
                        <a:t>d’orange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An orange juice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1812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Un </a:t>
                      </a:r>
                      <a:r>
                        <a:rPr lang="en-GB" sz="1800" dirty="0" err="1" smtClean="0"/>
                        <a:t>verre</a:t>
                      </a:r>
                      <a:r>
                        <a:rPr lang="en-GB" sz="1800" dirty="0" smtClean="0"/>
                        <a:t> de coca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 glass</a:t>
                      </a:r>
                      <a:r>
                        <a:rPr lang="en-GB" sz="1800" baseline="0" dirty="0" smtClean="0"/>
                        <a:t> of cola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10072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Un </a:t>
                      </a:r>
                      <a:r>
                        <a:rPr lang="en-GB" sz="1800" dirty="0" err="1" smtClean="0"/>
                        <a:t>chocolat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chaud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 hot chocolate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46565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Un café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 (black) coffee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465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Un café au </a:t>
                      </a:r>
                      <a:r>
                        <a:rPr lang="en-GB" sz="1800" dirty="0" err="1" smtClean="0"/>
                        <a:t>lait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 coffee with milk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47691110"/>
                  </a:ext>
                </a:extLst>
              </a:tr>
              <a:tr h="346565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tasse</a:t>
                      </a:r>
                      <a:r>
                        <a:rPr lang="en-GB" sz="1800" dirty="0" smtClean="0"/>
                        <a:t> de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thé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 cup of tea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03165091"/>
                  </a:ext>
                </a:extLst>
              </a:tr>
              <a:tr h="346565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Un </a:t>
                      </a:r>
                      <a:r>
                        <a:rPr lang="en-GB" sz="1800" dirty="0" err="1" smtClean="0"/>
                        <a:t>paquet</a:t>
                      </a:r>
                      <a:r>
                        <a:rPr lang="en-GB" sz="1800" dirty="0" smtClean="0"/>
                        <a:t> de chips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 packet of crisps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4799135"/>
                  </a:ext>
                </a:extLst>
              </a:tr>
              <a:tr h="346565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portion</a:t>
                      </a:r>
                      <a:r>
                        <a:rPr lang="en-GB" sz="1800" baseline="0" dirty="0" smtClean="0"/>
                        <a:t> de frites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A portion of chips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7495199"/>
                  </a:ext>
                </a:extLst>
              </a:tr>
              <a:tr h="500873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glace</a:t>
                      </a:r>
                      <a:r>
                        <a:rPr lang="en-GB" sz="1800" baseline="0" dirty="0" smtClean="0"/>
                        <a:t> au </a:t>
                      </a:r>
                      <a:r>
                        <a:rPr lang="en-GB" sz="1800" baseline="0" dirty="0" err="1" smtClean="0"/>
                        <a:t>chocolat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A chocolate</a:t>
                      </a:r>
                      <a:r>
                        <a:rPr lang="en-GB" sz="1800" i="0" baseline="0" dirty="0" smtClean="0"/>
                        <a:t> ice cream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9083631"/>
                  </a:ext>
                </a:extLst>
              </a:tr>
              <a:tr h="500873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Une</a:t>
                      </a:r>
                      <a:r>
                        <a:rPr lang="en-GB" sz="1800" dirty="0" smtClean="0"/>
                        <a:t> glace à la fraise/à la </a:t>
                      </a:r>
                      <a:r>
                        <a:rPr lang="en-GB" sz="1800" dirty="0" err="1" smtClean="0"/>
                        <a:t>vanille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A strawberry/vanilla</a:t>
                      </a:r>
                      <a:r>
                        <a:rPr lang="en-GB" sz="1800" i="0" baseline="0" dirty="0" smtClean="0"/>
                        <a:t> </a:t>
                      </a:r>
                    </a:p>
                    <a:p>
                      <a:r>
                        <a:rPr lang="en-GB" sz="1800" i="0" baseline="0" dirty="0" smtClean="0"/>
                        <a:t>ice cream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31477095"/>
                  </a:ext>
                </a:extLst>
              </a:tr>
            </a:tbl>
          </a:graphicData>
        </a:graphic>
      </p:graphicFrame>
      <p:sp>
        <p:nvSpPr>
          <p:cNvPr id="4" name="AutoShape 2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725486" cy="72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world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109948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803890"/>
              </p:ext>
            </p:extLst>
          </p:nvPr>
        </p:nvGraphicFramePr>
        <p:xfrm>
          <a:off x="5789507" y="441149"/>
          <a:ext cx="3969206" cy="289183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63916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05290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547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Useful</a:t>
                      </a:r>
                      <a:r>
                        <a:rPr lang="en-US" sz="1800" baseline="0" dirty="0" smtClean="0"/>
                        <a:t> café phrases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36750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Vous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désirez</a:t>
                      </a:r>
                      <a:r>
                        <a:rPr lang="en-GB" sz="1800" dirty="0" smtClean="0"/>
                        <a:t>?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What would you like?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36750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Je </a:t>
                      </a:r>
                      <a:r>
                        <a:rPr lang="en-GB" sz="1800" dirty="0" err="1" smtClean="0"/>
                        <a:t>voudrais</a:t>
                      </a:r>
                      <a:r>
                        <a:rPr lang="en-GB" sz="1800" dirty="0" smtClean="0"/>
                        <a:t>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I</a:t>
                      </a:r>
                      <a:r>
                        <a:rPr lang="en-GB" sz="1800" i="0" baseline="0" dirty="0" smtClean="0"/>
                        <a:t> would like …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92034444"/>
                  </a:ext>
                </a:extLst>
              </a:tr>
              <a:tr h="371584">
                <a:tc>
                  <a:txBody>
                    <a:bodyPr/>
                    <a:lstStyle/>
                    <a:p>
                      <a:r>
                        <a:rPr lang="en-GB" sz="1800" dirty="0" err="1" smtClean="0"/>
                        <a:t>C’est</a:t>
                      </a:r>
                      <a:r>
                        <a:rPr lang="en-GB" sz="1800" dirty="0" smtClean="0"/>
                        <a:t> </a:t>
                      </a:r>
                      <a:r>
                        <a:rPr lang="en-GB" sz="1800" dirty="0" err="1" smtClean="0"/>
                        <a:t>combien</a:t>
                      </a:r>
                      <a:r>
                        <a:rPr lang="en-GB" sz="1800" dirty="0" smtClean="0"/>
                        <a:t>?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How much is it?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Bon appétit!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Enjoy your</a:t>
                      </a:r>
                      <a:r>
                        <a:rPr lang="en-GB" sz="1800" i="0" baseline="0" dirty="0" smtClean="0"/>
                        <a:t> meal/food!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6298097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800" i="0" dirty="0" err="1" smtClean="0"/>
                        <a:t>Merci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Thank you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88837934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i="0" dirty="0" err="1" smtClean="0"/>
                        <a:t>S’il</a:t>
                      </a:r>
                      <a:r>
                        <a:rPr lang="en-GB" sz="1800" i="0" dirty="0" smtClean="0"/>
                        <a:t> </a:t>
                      </a:r>
                      <a:r>
                        <a:rPr lang="en-GB" sz="1800" i="0" dirty="0" err="1" smtClean="0"/>
                        <a:t>vous</a:t>
                      </a:r>
                      <a:r>
                        <a:rPr lang="en-GB" sz="1800" i="0" baseline="0" dirty="0" smtClean="0"/>
                        <a:t> </a:t>
                      </a:r>
                      <a:r>
                        <a:rPr lang="en-GB" sz="1800" i="0" baseline="0" dirty="0" err="1" smtClean="0"/>
                        <a:t>plaît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please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25159755"/>
                  </a:ext>
                </a:extLst>
              </a:tr>
              <a:tr h="362820"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Je </a:t>
                      </a:r>
                      <a:r>
                        <a:rPr lang="en-GB" sz="1800" i="0" dirty="0" err="1" smtClean="0"/>
                        <a:t>n’ai</a:t>
                      </a:r>
                      <a:r>
                        <a:rPr lang="en-GB" sz="1800" i="0" dirty="0" smtClean="0"/>
                        <a:t> pas ..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800" i="0" dirty="0" smtClean="0"/>
                        <a:t>I don’t have ..</a:t>
                      </a:r>
                      <a:endParaRPr lang="en-GB" sz="18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81097398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2748" y="3429000"/>
            <a:ext cx="1725965" cy="329824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t="8230" b="8934"/>
          <a:stretch/>
        </p:blipFill>
        <p:spPr>
          <a:xfrm>
            <a:off x="146635" y="5522611"/>
            <a:ext cx="2765093" cy="123925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945019" y="5644218"/>
            <a:ext cx="27650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Je mange beaucoup. </a:t>
            </a:r>
            <a:endParaRPr lang="en-GB" sz="1600" i="1" dirty="0"/>
          </a:p>
          <a:p>
            <a:r>
              <a:rPr lang="en-GB" sz="1600" i="1" dirty="0" smtClean="0"/>
              <a:t>I eat a lot.</a:t>
            </a:r>
          </a:p>
          <a:p>
            <a:r>
              <a:rPr lang="en-GB" sz="1600" dirty="0" smtClean="0"/>
              <a:t>Je </a:t>
            </a:r>
            <a:r>
              <a:rPr lang="en-GB" sz="1600" dirty="0" smtClean="0">
                <a:solidFill>
                  <a:srgbClr val="FF0000"/>
                </a:solidFill>
              </a:rPr>
              <a:t>ne </a:t>
            </a:r>
            <a:r>
              <a:rPr lang="en-GB" sz="1600" dirty="0" smtClean="0"/>
              <a:t>mange </a:t>
            </a:r>
            <a:r>
              <a:rPr lang="en-GB" sz="1600" dirty="0" smtClean="0">
                <a:solidFill>
                  <a:srgbClr val="FF0000"/>
                </a:solidFill>
              </a:rPr>
              <a:t>pas </a:t>
            </a:r>
            <a:r>
              <a:rPr lang="en-GB" sz="1600" dirty="0" smtClean="0"/>
              <a:t>beaucoup. </a:t>
            </a:r>
          </a:p>
          <a:p>
            <a:r>
              <a:rPr lang="en-GB" sz="1600" i="1" dirty="0" smtClean="0"/>
              <a:t>I don’t eat a lot.</a:t>
            </a:r>
            <a:endParaRPr lang="en-GB" sz="1600" dirty="0"/>
          </a:p>
        </p:txBody>
      </p:sp>
      <p:pic>
        <p:nvPicPr>
          <p:cNvPr id="1030" name="Picture 6" descr="Coffee in France is terrible: Why can't the French brew a good cup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137" y="3403901"/>
            <a:ext cx="2983320" cy="2128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46634" y="757646"/>
            <a:ext cx="4647435" cy="24866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441225" y="5603595"/>
            <a:ext cx="2350302" cy="1077219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 b="1" u="sng" dirty="0" smtClean="0">
              <a:solidFill>
                <a:schemeClr val="tx1"/>
              </a:solidFill>
            </a:endParaRPr>
          </a:p>
          <a:p>
            <a:pPr algn="ctr"/>
            <a:r>
              <a:rPr lang="en-GB" sz="1600" b="1" u="sng" dirty="0" smtClean="0">
                <a:solidFill>
                  <a:schemeClr val="tx1"/>
                </a:solidFill>
              </a:rPr>
              <a:t>Phonics Focus:</a:t>
            </a:r>
          </a:p>
          <a:p>
            <a:pPr algn="ctr"/>
            <a:r>
              <a:rPr lang="en-GB" sz="1600" b="1" dirty="0" smtClean="0">
                <a:solidFill>
                  <a:schemeClr val="tx1"/>
                </a:solidFill>
              </a:rPr>
              <a:t>Words </a:t>
            </a:r>
            <a:r>
              <a:rPr lang="en-GB" sz="1600" b="1" dirty="0">
                <a:solidFill>
                  <a:schemeClr val="tx1"/>
                </a:solidFill>
              </a:rPr>
              <a:t>that rhyme can be spelt </a:t>
            </a:r>
            <a:r>
              <a:rPr lang="en-GB" sz="1600" b="1" dirty="0" smtClean="0">
                <a:solidFill>
                  <a:schemeClr val="tx1"/>
                </a:solidFill>
              </a:rPr>
              <a:t>differently</a:t>
            </a:r>
            <a:endParaRPr lang="en-GB" sz="1600" b="1" dirty="0">
              <a:solidFill>
                <a:schemeClr val="tx1"/>
              </a:solidFill>
            </a:endParaRPr>
          </a:p>
          <a:p>
            <a:pPr algn="ctr"/>
            <a:r>
              <a:rPr lang="en-GB" sz="1600" b="1" dirty="0" err="1" smtClean="0">
                <a:solidFill>
                  <a:schemeClr val="tx1"/>
                </a:solidFill>
              </a:rPr>
              <a:t>Eg</a:t>
            </a:r>
            <a:r>
              <a:rPr lang="en-GB" sz="1600" b="1" dirty="0">
                <a:solidFill>
                  <a:schemeClr val="tx1"/>
                </a:solidFill>
              </a:rPr>
              <a:t>: adore &amp; bonjour</a:t>
            </a:r>
          </a:p>
          <a:p>
            <a:pPr algn="ctr"/>
            <a:endParaRPr lang="en-GB" sz="1600" b="1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5631</TotalTime>
  <Words>190</Words>
  <Application>Microsoft Office PowerPoint</Application>
  <PresentationFormat>A4 Paper (210x297 mm)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Monter un café| Year 6| Summer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139</cp:revision>
  <cp:lastPrinted>2017-10-30T10:21:12Z</cp:lastPrinted>
  <dcterms:created xsi:type="dcterms:W3CDTF">2017-10-15T20:56:30Z</dcterms:created>
  <dcterms:modified xsi:type="dcterms:W3CDTF">2024-07-03T09:34:41Z</dcterms:modified>
</cp:coreProperties>
</file>