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</a:t>
            </a:r>
            <a:r>
              <a:rPr lang="en-US" sz="1800" b="1" dirty="0" err="1" smtClean="0"/>
              <a:t>ça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pousse</a:t>
            </a:r>
            <a:r>
              <a:rPr lang="en-US" sz="1800" b="1" dirty="0" smtClean="0"/>
              <a:t>! | Year </a:t>
            </a:r>
            <a:r>
              <a:rPr lang="en-US" sz="1800" b="1" dirty="0"/>
              <a:t>3</a:t>
            </a:r>
            <a:r>
              <a:rPr lang="en-US" sz="1800" b="1" dirty="0" smtClean="0"/>
              <a:t>| Summer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943491"/>
              </p:ext>
            </p:extLst>
          </p:nvPr>
        </p:nvGraphicFramePr>
        <p:xfrm>
          <a:off x="276580" y="505943"/>
          <a:ext cx="4138666" cy="3904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2729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136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048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Foods – vegetables/salad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haricot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bean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concombre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cucumber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tomate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</a:t>
                      </a:r>
                      <a:r>
                        <a:rPr lang="en-GB" sz="1800" baseline="0" dirty="0" smtClean="0"/>
                        <a:t> tomato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Du </a:t>
                      </a:r>
                      <a:r>
                        <a:rPr lang="en-GB" sz="1800" dirty="0" err="1" smtClean="0"/>
                        <a:t>cresson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Some watercress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laitue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lettuce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5484932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grain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seed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grain de haricot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</a:t>
                      </a:r>
                      <a:r>
                        <a:rPr lang="en-GB" sz="1800" baseline="0" dirty="0" smtClean="0"/>
                        <a:t> bean seed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pomme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An apple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9221057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Un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marché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</a:t>
                      </a:r>
                      <a:r>
                        <a:rPr lang="en-GB" sz="1800" baseline="0" dirty="0" smtClean="0"/>
                        <a:t> market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78798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534645"/>
              </p:ext>
            </p:extLst>
          </p:nvPr>
        </p:nvGraphicFramePr>
        <p:xfrm>
          <a:off x="4741817" y="505943"/>
          <a:ext cx="4924697" cy="31647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6186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6283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163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 for shopping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voudrais</a:t>
                      </a:r>
                      <a:r>
                        <a:rPr lang="en-GB" sz="1800" baseline="0" dirty="0" smtClean="0"/>
                        <a:t> …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would like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S’il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vous</a:t>
                      </a:r>
                      <a:r>
                        <a:rPr lang="en-GB" sz="1800" dirty="0" smtClean="0"/>
                        <a:t> plait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please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Vous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désirez</a:t>
                      </a:r>
                      <a:r>
                        <a:rPr lang="en-GB" sz="1800" dirty="0" smtClean="0"/>
                        <a:t>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What would you like?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voilà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There</a:t>
                      </a:r>
                      <a:r>
                        <a:rPr lang="en-GB" sz="1800" baseline="0" dirty="0" smtClean="0"/>
                        <a:t> you are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0516768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merci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Thank you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Au revoir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goodbye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7872984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Dans</a:t>
                      </a:r>
                      <a:r>
                        <a:rPr lang="en-GB" sz="1800" baseline="0" dirty="0" smtClean="0"/>
                        <a:t> mon panier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In my basket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1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</a:t>
                      </a:r>
                      <a:r>
                        <a:rPr lang="en-GB" sz="1800" baseline="0" dirty="0" smtClean="0"/>
                        <a:t> y a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There</a:t>
                      </a:r>
                      <a:r>
                        <a:rPr lang="en-GB" sz="1800" baseline="0" dirty="0" smtClean="0"/>
                        <a:t> is/are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584501"/>
              </p:ext>
            </p:extLst>
          </p:nvPr>
        </p:nvGraphicFramePr>
        <p:xfrm>
          <a:off x="5792124" y="3856324"/>
          <a:ext cx="3874390" cy="28841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675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likes and dislikes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02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Tu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aimes</a:t>
                      </a:r>
                      <a:r>
                        <a:rPr lang="en-GB" sz="1800" dirty="0" smtClean="0"/>
                        <a:t> ..?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Do you like …?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02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J’aime</a:t>
                      </a:r>
                      <a:r>
                        <a:rPr lang="en-GB" sz="1800" dirty="0" smtClean="0"/>
                        <a:t>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like 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9276490"/>
                  </a:ext>
                </a:extLst>
              </a:tr>
              <a:tr h="3502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err="1" smtClean="0"/>
                        <a:t>J’adore</a:t>
                      </a:r>
                      <a:r>
                        <a:rPr lang="en-GB" sz="1800" i="0" dirty="0" smtClean="0"/>
                        <a:t> …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I love</a:t>
                      </a:r>
                      <a:r>
                        <a:rPr lang="en-GB" sz="1800" i="0" baseline="0" dirty="0" smtClean="0"/>
                        <a:t> …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4028853"/>
                  </a:ext>
                </a:extLst>
              </a:tr>
              <a:tr h="3502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Je </a:t>
                      </a:r>
                      <a:r>
                        <a:rPr lang="en-GB" sz="1800" dirty="0" err="1" smtClean="0"/>
                        <a:t>n’aime</a:t>
                      </a:r>
                      <a:r>
                        <a:rPr lang="en-GB" sz="1800" dirty="0" smtClean="0"/>
                        <a:t> pas 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don’t like</a:t>
                      </a:r>
                      <a:r>
                        <a:rPr lang="en-GB" sz="1800" baseline="0" dirty="0" smtClean="0"/>
                        <a:t> 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4174265"/>
                  </a:ext>
                </a:extLst>
              </a:tr>
              <a:tr h="3441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beaucoup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alot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7815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Super! </a:t>
                      </a:r>
                      <a:r>
                        <a:rPr lang="en-GB" sz="1800" dirty="0" err="1" smtClean="0"/>
                        <a:t>Chouette</a:t>
                      </a:r>
                      <a:r>
                        <a:rPr lang="en-GB" sz="1800" dirty="0" smtClean="0"/>
                        <a:t>!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Super! Cool!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4415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bravo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Well done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8670516"/>
                  </a:ext>
                </a:extLst>
              </a:tr>
            </a:tbl>
          </a:graphicData>
        </a:graphic>
      </p:graphicFrame>
      <p:sp>
        <p:nvSpPr>
          <p:cNvPr id="8" name="AutoShape 2" descr="Image result for green bean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4596483"/>
            <a:ext cx="1634083" cy="1087408"/>
          </a:xfrm>
          <a:prstGeom prst="rect">
            <a:avLst/>
          </a:prstGeom>
        </p:spPr>
      </p:pic>
      <p:pic>
        <p:nvPicPr>
          <p:cNvPr id="1032" name="Picture 8" descr="Image result for lettu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303" y="4596483"/>
            <a:ext cx="1455360" cy="10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tomato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762" y="5627775"/>
            <a:ext cx="1659502" cy="110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ucumb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286" y="4410823"/>
            <a:ext cx="1637061" cy="111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786846" y="4596483"/>
            <a:ext cx="3879668" cy="6939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75468" y="873196"/>
            <a:ext cx="4139777" cy="15490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5443</TotalTime>
  <Words>142</Words>
  <Application>Microsoft Office PowerPoint</Application>
  <PresentationFormat>A4 Paper (210x297 mm)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ça pousse! | Year 3|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133</cp:revision>
  <cp:lastPrinted>2020-03-09T10:28:54Z</cp:lastPrinted>
  <dcterms:created xsi:type="dcterms:W3CDTF">2017-10-15T20:56:30Z</dcterms:created>
  <dcterms:modified xsi:type="dcterms:W3CDTF">2022-04-27T09:17:18Z</dcterms:modified>
</cp:coreProperties>
</file>