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              On fait la fête | Year </a:t>
            </a:r>
            <a:r>
              <a:rPr lang="en-US" sz="1800" b="1" dirty="0"/>
              <a:t>3</a:t>
            </a:r>
            <a:r>
              <a:rPr lang="en-US" sz="1800" b="1" dirty="0" smtClean="0"/>
              <a:t>| Spring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240063"/>
              </p:ext>
            </p:extLst>
          </p:nvPr>
        </p:nvGraphicFramePr>
        <p:xfrm>
          <a:off x="4637316" y="535573"/>
          <a:ext cx="4971670" cy="414528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4468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52699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691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–verbs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6637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joue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bien</a:t>
                      </a:r>
                      <a:r>
                        <a:rPr lang="en-GB" sz="1600" baseline="0" dirty="0" smtClean="0"/>
                        <a:t> au football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I’m good at playing football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86637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nage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bien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I’m a good swimmer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86637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nage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 swim/ I’m</a:t>
                      </a:r>
                      <a:r>
                        <a:rPr lang="en-GB" sz="1600" baseline="0" dirty="0" smtClean="0"/>
                        <a:t> swimming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866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danse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dance/ I’m dancing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86637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chante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sing/ I’m singing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866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lis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</a:t>
                      </a:r>
                      <a:r>
                        <a:rPr lang="en-GB" sz="1600" baseline="0" dirty="0" smtClean="0"/>
                        <a:t> read/ I’m reading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86637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saute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jump/ I’m jumping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5742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 lance</a:t>
                      </a:r>
                      <a:r>
                        <a:rPr lang="en-GB" sz="1600" baseline="0" dirty="0" smtClean="0"/>
                        <a:t> le </a:t>
                      </a:r>
                      <a:r>
                        <a:rPr lang="en-GB" sz="1600" baseline="0" dirty="0" err="1" smtClean="0"/>
                        <a:t>ballon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throw/</a:t>
                      </a:r>
                      <a:r>
                        <a:rPr lang="en-GB" sz="1600" baseline="0" dirty="0" smtClean="0"/>
                        <a:t> I’m throwing the ball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3274761"/>
                  </a:ext>
                </a:extLst>
              </a:tr>
              <a:tr h="3918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J’attrape</a:t>
                      </a:r>
                      <a:r>
                        <a:rPr lang="en-GB" sz="1600" dirty="0" smtClean="0"/>
                        <a:t> le </a:t>
                      </a:r>
                      <a:r>
                        <a:rPr lang="en-GB" sz="1600" dirty="0" err="1" smtClean="0"/>
                        <a:t>ballon</a:t>
                      </a:r>
                      <a:endParaRPr lang="en-GB" sz="1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catch/ I’m catching the ball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97712670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869534"/>
              </p:ext>
            </p:extLst>
          </p:nvPr>
        </p:nvGraphicFramePr>
        <p:xfrm>
          <a:off x="326570" y="491264"/>
          <a:ext cx="3997235" cy="620967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9498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0225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88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months (no capitals)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1082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janvier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January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42499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février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February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mars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March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avril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April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mai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May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32876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juin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June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352697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juillet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July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326269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août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August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septembre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September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octobre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October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0372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novembre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November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8168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décembre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December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6971027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Joyeux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anniversaire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Happy</a:t>
                      </a:r>
                      <a:r>
                        <a:rPr lang="en-GB" baseline="0" dirty="0" smtClean="0"/>
                        <a:t> birthday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481511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Mon </a:t>
                      </a:r>
                      <a:r>
                        <a:rPr lang="en-GB" sz="1800" dirty="0" err="1" smtClean="0"/>
                        <a:t>anniversaire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est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en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My birthday is in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66471324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C’est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quand</a:t>
                      </a:r>
                      <a:r>
                        <a:rPr lang="en-GB" sz="1800" dirty="0" smtClean="0"/>
                        <a:t>, ton </a:t>
                      </a:r>
                      <a:r>
                        <a:rPr lang="en-GB" sz="1800" dirty="0" err="1" smtClean="0"/>
                        <a:t>anniversaire</a:t>
                      </a:r>
                      <a:r>
                        <a:rPr lang="en-GB" sz="1800" dirty="0" smtClean="0"/>
                        <a:t>?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It’s when,</a:t>
                      </a:r>
                      <a:r>
                        <a:rPr lang="en-GB" baseline="0" dirty="0" smtClean="0"/>
                        <a:t> your birthday?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2753244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43060"/>
              </p:ext>
            </p:extLst>
          </p:nvPr>
        </p:nvGraphicFramePr>
        <p:xfrm>
          <a:off x="5723710" y="4896146"/>
          <a:ext cx="3874390" cy="141321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157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1281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54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other useful phrases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323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err="1" smtClean="0"/>
                        <a:t>Très</a:t>
                      </a:r>
                      <a:r>
                        <a:rPr lang="en-GB" sz="1600" i="0" dirty="0" smtClean="0"/>
                        <a:t>  </a:t>
                      </a:r>
                      <a:r>
                        <a:rPr lang="en-GB" sz="1600" i="0" dirty="0" err="1" smtClean="0"/>
                        <a:t>bien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Very well/good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265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bravo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Well done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58840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Super</a:t>
                      </a:r>
                      <a:r>
                        <a:rPr lang="en-GB" sz="1600" i="0" dirty="0" smtClean="0"/>
                        <a:t>!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Super</a:t>
                      </a:r>
                      <a:r>
                        <a:rPr lang="en-GB" sz="1600" i="0" dirty="0" smtClean="0"/>
                        <a:t>!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45512" t="7855"/>
          <a:stretch/>
        </p:blipFill>
        <p:spPr>
          <a:xfrm>
            <a:off x="3158332" y="2063931"/>
            <a:ext cx="1034846" cy="13062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1382" y="2456498"/>
            <a:ext cx="740152" cy="11619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4262" y="5789171"/>
            <a:ext cx="1365885" cy="81953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7975" y="491263"/>
            <a:ext cx="4015830" cy="45771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16079" y="4763588"/>
            <a:ext cx="1615850" cy="766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5147</TotalTime>
  <Words>162</Words>
  <Application>Microsoft Office PowerPoint</Application>
  <PresentationFormat>A4 Paper (210x297 mm)</PresentationFormat>
  <Paragraphs>59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            On fait la fête | Year 3| Spring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122</cp:revision>
  <cp:lastPrinted>2017-10-30T10:21:12Z</cp:lastPrinted>
  <dcterms:created xsi:type="dcterms:W3CDTF">2017-10-15T20:56:30Z</dcterms:created>
  <dcterms:modified xsi:type="dcterms:W3CDTF">2022-02-15T16:03:21Z</dcterms:modified>
</cp:coreProperties>
</file>