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Les </a:t>
            </a:r>
            <a:r>
              <a:rPr lang="en-US" sz="1800" b="1" dirty="0" err="1" smtClean="0"/>
              <a:t>Planètes</a:t>
            </a:r>
            <a:r>
              <a:rPr lang="en-US" sz="1800" b="1" dirty="0" smtClean="0"/>
              <a:t>| Year 5| Summer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9754444"/>
              </p:ext>
            </p:extLst>
          </p:nvPr>
        </p:nvGraphicFramePr>
        <p:xfrm>
          <a:off x="6335486" y="417863"/>
          <a:ext cx="3273497" cy="270960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835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4514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292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distance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12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Près</a:t>
                      </a:r>
                      <a:r>
                        <a:rPr lang="en-GB" dirty="0" smtClean="0"/>
                        <a:t> de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Near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1122">
                <a:tc>
                  <a:txBody>
                    <a:bodyPr/>
                    <a:lstStyle/>
                    <a:p>
                      <a:r>
                        <a:rPr lang="en-GB" dirty="0" smtClean="0"/>
                        <a:t>Loin</a:t>
                      </a:r>
                      <a:r>
                        <a:rPr lang="en-GB" baseline="0" dirty="0" smtClean="0"/>
                        <a:t> de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Far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19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err="1" smtClean="0"/>
                        <a:t>Près</a:t>
                      </a:r>
                      <a:r>
                        <a:rPr lang="en-GB" dirty="0" smtClean="0"/>
                        <a:t> du</a:t>
                      </a:r>
                      <a:r>
                        <a:rPr lang="en-GB" baseline="0" dirty="0" smtClean="0"/>
                        <a:t> Soleil</a:t>
                      </a:r>
                      <a:endParaRPr lang="en-GB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Near the Sun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02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Loin</a:t>
                      </a:r>
                      <a:r>
                        <a:rPr lang="en-GB" baseline="0" dirty="0" smtClean="0"/>
                        <a:t> du Soleil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Far from</a:t>
                      </a:r>
                      <a:r>
                        <a:rPr lang="en-GB" baseline="0" dirty="0" smtClean="0"/>
                        <a:t> the Sun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112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assez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Quite, fairly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112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très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very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813664"/>
              </p:ext>
            </p:extLst>
          </p:nvPr>
        </p:nvGraphicFramePr>
        <p:xfrm>
          <a:off x="307975" y="465138"/>
          <a:ext cx="3005742" cy="51487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7283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planets and solar system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6033">
                <a:tc>
                  <a:txBody>
                    <a:bodyPr/>
                    <a:lstStyle/>
                    <a:p>
                      <a:r>
                        <a:rPr lang="en-GB" dirty="0" smtClean="0"/>
                        <a:t>La Terre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earth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3139">
                <a:tc>
                  <a:txBody>
                    <a:bodyPr/>
                    <a:lstStyle/>
                    <a:p>
                      <a:r>
                        <a:rPr lang="en-GB" dirty="0" smtClean="0"/>
                        <a:t>La Lune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moon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8690">
                <a:tc>
                  <a:txBody>
                    <a:bodyPr/>
                    <a:lstStyle/>
                    <a:p>
                      <a:r>
                        <a:rPr lang="en-GB" dirty="0" smtClean="0"/>
                        <a:t>Le Soleil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</a:t>
                      </a:r>
                      <a:r>
                        <a:rPr lang="en-GB" baseline="0" dirty="0" smtClean="0"/>
                        <a:t> sun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Mercure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Mercury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Vénus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Venus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2622627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smtClean="0"/>
                        <a:t>Mars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Mars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0455894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smtClean="0"/>
                        <a:t>Jupiter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Jupiter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2054078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Saturne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Saturn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8982974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smtClean="0"/>
                        <a:t>Uranus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Uranus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9389263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smtClean="0"/>
                        <a:t>Neptune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Neptune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7997608"/>
                  </a:ext>
                </a:extLst>
              </a:tr>
              <a:tr h="404759">
                <a:tc>
                  <a:txBody>
                    <a:bodyPr/>
                    <a:lstStyle/>
                    <a:p>
                      <a:r>
                        <a:rPr lang="en-GB" dirty="0" smtClean="0"/>
                        <a:t>Pluton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Pluto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908983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791798"/>
              </p:ext>
            </p:extLst>
          </p:nvPr>
        </p:nvGraphicFramePr>
        <p:xfrm>
          <a:off x="3618412" y="3370216"/>
          <a:ext cx="5990572" cy="33090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4569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304487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491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sentences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23372">
                <a:tc>
                  <a:txBody>
                    <a:bodyPr/>
                    <a:lstStyle/>
                    <a:p>
                      <a:r>
                        <a:rPr lang="en-GB" dirty="0" smtClean="0"/>
                        <a:t>Elle/</a:t>
                      </a:r>
                      <a:r>
                        <a:rPr lang="en-GB" dirty="0" err="1" smtClean="0"/>
                        <a:t>il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it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2337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Parce</a:t>
                      </a:r>
                      <a:r>
                        <a:rPr lang="en-GB" dirty="0" smtClean="0"/>
                        <a:t> que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because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337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très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very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2337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est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is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1414750"/>
                  </a:ext>
                </a:extLst>
              </a:tr>
              <a:tr h="965876">
                <a:tc>
                  <a:txBody>
                    <a:bodyPr/>
                    <a:lstStyle/>
                    <a:p>
                      <a:r>
                        <a:rPr lang="en-GB" dirty="0" smtClean="0"/>
                        <a:t>Neptune </a:t>
                      </a:r>
                      <a:r>
                        <a:rPr lang="en-GB" dirty="0" err="1" smtClean="0"/>
                        <a:t>est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planète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très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froide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parce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qu’elle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est</a:t>
                      </a:r>
                      <a:r>
                        <a:rPr lang="en-GB" dirty="0" smtClean="0"/>
                        <a:t> loin</a:t>
                      </a:r>
                      <a:r>
                        <a:rPr lang="en-GB" baseline="0" dirty="0" smtClean="0"/>
                        <a:t> du Soleil.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Neptune is a very cold</a:t>
                      </a:r>
                      <a:r>
                        <a:rPr lang="en-GB" baseline="0" dirty="0" smtClean="0"/>
                        <a:t> planet because it is far from the Sun.  </a:t>
                      </a:r>
                      <a:r>
                        <a:rPr lang="en-GB" sz="1400" baseline="0" dirty="0" smtClean="0"/>
                        <a:t>(</a:t>
                      </a:r>
                      <a:r>
                        <a:rPr lang="en-GB" sz="1400" i="1" baseline="0" dirty="0" smtClean="0"/>
                        <a:t>most adjectives go after the noun)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8392267"/>
                  </a:ext>
                </a:extLst>
              </a:tr>
              <a:tr h="653387">
                <a:tc>
                  <a:txBody>
                    <a:bodyPr/>
                    <a:lstStyle/>
                    <a:p>
                      <a:r>
                        <a:rPr lang="en-GB" dirty="0" smtClean="0"/>
                        <a:t>Jupiter </a:t>
                      </a:r>
                      <a:r>
                        <a:rPr lang="en-GB" dirty="0" err="1" smtClean="0"/>
                        <a:t>est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une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très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grande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err="1" smtClean="0"/>
                        <a:t>planète</a:t>
                      </a:r>
                      <a:r>
                        <a:rPr lang="en-GB" dirty="0" smtClean="0"/>
                        <a:t>.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Jupiter is</a:t>
                      </a:r>
                      <a:r>
                        <a:rPr lang="en-GB" baseline="0" dirty="0" smtClean="0"/>
                        <a:t> a very big planet. (</a:t>
                      </a:r>
                      <a:r>
                        <a:rPr lang="en-GB" sz="1400" i="1" baseline="0" dirty="0" smtClean="0"/>
                        <a:t>the adjectives small and big go in front of the noun)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5206628"/>
                  </a:ext>
                </a:extLst>
              </a:tr>
            </a:tbl>
          </a:graphicData>
        </a:graphic>
      </p:graphicFrame>
      <p:pic>
        <p:nvPicPr>
          <p:cNvPr id="4" name="Picture 2" descr="Image result for plan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190" y="1289958"/>
            <a:ext cx="2752822" cy="183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968" y="5658522"/>
            <a:ext cx="1637756" cy="102071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6477" y="1097280"/>
            <a:ext cx="3107240" cy="24427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5029</TotalTime>
  <Words>149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Les Planètes| Year 5| Summer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111</cp:revision>
  <cp:lastPrinted>2017-10-30T10:21:12Z</cp:lastPrinted>
  <dcterms:created xsi:type="dcterms:W3CDTF">2017-10-15T20:56:30Z</dcterms:created>
  <dcterms:modified xsi:type="dcterms:W3CDTF">2022-04-27T10:57:52Z</dcterms:modified>
</cp:coreProperties>
</file>