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75307" autoAdjust="0"/>
  </p:normalViewPr>
  <p:slideViewPr>
    <p:cSldViewPr snapToGrid="0" snapToObjects="1">
      <p:cViewPr varScale="1">
        <p:scale>
          <a:sx n="66" d="100"/>
          <a:sy n="66" d="100"/>
        </p:scale>
        <p:origin x="1171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Year 4 Autumn 2</a:t>
            </a:r>
            <a:r>
              <a:rPr lang="en-US" sz="1800" b="1" dirty="0"/>
              <a:t> </a:t>
            </a:r>
            <a:r>
              <a:rPr lang="en-US" sz="1800" b="1" dirty="0" smtClean="0"/>
              <a:t>            </a:t>
            </a:r>
            <a:r>
              <a:rPr lang="en-US" sz="1400" b="1" dirty="0" smtClean="0"/>
              <a:t>Christmas (Christianity) |</a:t>
            </a:r>
            <a:r>
              <a:rPr lang="en-US" sz="1300" b="1" dirty="0" smtClean="0"/>
              <a:t>What is the most significant part of the Christmas story for Christians? </a:t>
            </a:r>
            <a:endParaRPr lang="en-US" sz="13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057482"/>
              </p:ext>
            </p:extLst>
          </p:nvPr>
        </p:nvGraphicFramePr>
        <p:xfrm>
          <a:off x="5878262" y="387706"/>
          <a:ext cx="3925495" cy="63948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5497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87052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227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391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Incarnation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God took human form by becoming Jesus.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3013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Symbol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A mark,</a:t>
                      </a:r>
                      <a:r>
                        <a:rPr lang="en-GB" sz="1400" baseline="0" dirty="0" smtClean="0"/>
                        <a:t> picture </a:t>
                      </a:r>
                      <a:r>
                        <a:rPr lang="en-GB" sz="1400" dirty="0" smtClean="0"/>
                        <a:t>or character that represents or stands for something else.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1892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Advent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time</a:t>
                      </a:r>
                      <a:r>
                        <a:rPr lang="en-GB" sz="1400" baseline="0" dirty="0" smtClean="0"/>
                        <a:t> beginning on the 4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baseline="0" dirty="0" smtClean="0"/>
                        <a:t> Sunday </a:t>
                      </a:r>
                      <a:r>
                        <a:rPr lang="en-GB" sz="1400" baseline="0" dirty="0" smtClean="0"/>
                        <a:t>before Christmas</a:t>
                      </a:r>
                      <a:r>
                        <a:rPr lang="en-GB" sz="1400" baseline="0" dirty="0" smtClean="0"/>
                        <a:t>.  It is a time of preparation.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2150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angel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symbolises that Jesus was not just an ordinary man.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0341112"/>
                  </a:ext>
                </a:extLst>
              </a:tr>
              <a:tr h="661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Star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guided the wise men just as Jesus is the light that guides people to God.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1130930"/>
                  </a:ext>
                </a:extLst>
              </a:tr>
              <a:tr h="84099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Wisemen</a:t>
                      </a:r>
                      <a:r>
                        <a:rPr lang="en-GB" sz="1400" dirty="0" smtClean="0"/>
                        <a:t>/</a:t>
                      </a:r>
                    </a:p>
                    <a:p>
                      <a:r>
                        <a:rPr lang="en-GB" sz="1400" dirty="0" smtClean="0"/>
                        <a:t>shepherds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an interesting contrast between rich and poor, symbolising that Jesus is a gift from God to everyone. 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4076253"/>
                  </a:ext>
                </a:extLst>
              </a:tr>
              <a:tr h="41261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Manger/</a:t>
                      </a:r>
                    </a:p>
                    <a:p>
                      <a:r>
                        <a:rPr lang="en-GB" sz="1400" dirty="0" smtClean="0"/>
                        <a:t>stable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Humble beginnings</a:t>
                      </a:r>
                      <a:r>
                        <a:rPr lang="en-GB" sz="1400" baseline="0" dirty="0" smtClean="0"/>
                        <a:t> for a king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8451637"/>
                  </a:ext>
                </a:extLst>
              </a:tr>
              <a:tr h="177576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Gold</a:t>
                      </a:r>
                    </a:p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err="1" smtClean="0"/>
                        <a:t>Frankincene</a:t>
                      </a:r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smtClean="0"/>
                        <a:t>Myrrh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precious</a:t>
                      </a:r>
                      <a:r>
                        <a:rPr lang="en-GB" sz="1400" baseline="0" dirty="0" smtClean="0"/>
                        <a:t> metal  that symbolises how precious Jesus is. </a:t>
                      </a:r>
                    </a:p>
                    <a:p>
                      <a:r>
                        <a:rPr lang="en-GB" sz="1400" baseline="0" dirty="0" smtClean="0"/>
                        <a:t>This is used in perfume and symbolises Jesus’ priestly role</a:t>
                      </a:r>
                    </a:p>
                    <a:p>
                      <a:r>
                        <a:rPr lang="en-GB" sz="1400" baseline="0" dirty="0" smtClean="0"/>
                        <a:t>A scented oil. </a:t>
                      </a:r>
                      <a:endParaRPr lang="en-GB" sz="1400" baseline="0" dirty="0" smtClean="0"/>
                    </a:p>
                    <a:p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This is an oil which represents Jesus’ death. </a:t>
                      </a:r>
                      <a:endParaRPr lang="en-GB" sz="1400" baseline="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261166"/>
              </p:ext>
            </p:extLst>
          </p:nvPr>
        </p:nvGraphicFramePr>
        <p:xfrm>
          <a:off x="2721887" y="488929"/>
          <a:ext cx="3077963" cy="57266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77963">
                  <a:extLst>
                    <a:ext uri="{9D8B030D-6E8A-4147-A177-3AD203B41FA5}">
                      <a16:colId xmlns:a16="http://schemas.microsoft.com/office/drawing/2014/main" val="3469070908"/>
                    </a:ext>
                  </a:extLst>
                </a:gridCol>
              </a:tblGrid>
              <a:tr h="36214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277963608"/>
                  </a:ext>
                </a:extLst>
              </a:tr>
              <a:tr h="5364536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Christmas is</a:t>
                      </a:r>
                      <a:r>
                        <a:rPr lang="en-GB" sz="1400" baseline="0" dirty="0" smtClean="0"/>
                        <a:t> a Christian </a:t>
                      </a:r>
                      <a:r>
                        <a:rPr lang="en-GB" sz="1400" baseline="0" dirty="0" smtClean="0"/>
                        <a:t>festival that is celebrated </a:t>
                      </a:r>
                      <a:r>
                        <a:rPr lang="en-GB" sz="1400" baseline="0" dirty="0" smtClean="0"/>
                        <a:t>on 25</a:t>
                      </a:r>
                      <a:r>
                        <a:rPr lang="en-GB" sz="1400" baseline="30000" dirty="0" smtClean="0"/>
                        <a:t>th</a:t>
                      </a:r>
                      <a:r>
                        <a:rPr lang="en-GB" sz="1400" baseline="0" dirty="0" smtClean="0"/>
                        <a:t> December. 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400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/>
                        <a:t>There are many symbols in everyday life.  There are lots of symbols in the nativity story.  </a:t>
                      </a:r>
                    </a:p>
                    <a:p>
                      <a:endParaRPr lang="en-GB" sz="1400" baseline="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b="1" baseline="0" dirty="0" smtClean="0"/>
                        <a:t>Christingle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orange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represents the world.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candle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reminds Christians of Jesus whom they believe to be the light of the world.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 ribbon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goes all round the 'world' and being the colour of blood, reminds Christians that Jesus died.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four cocktail sticks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are the four seasons </a:t>
                      </a:r>
                    </a:p>
                    <a:p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sweets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(or sometimes dried fruit) remind Christians of God's gifts to the world </a:t>
                      </a:r>
                      <a:endParaRPr lang="en-GB" sz="1600" b="1" baseline="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9633574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08" y="2731070"/>
            <a:ext cx="1204408" cy="131803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691" y="470312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7269" y="4010977"/>
            <a:ext cx="1257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Angel Gabriel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22" y="477354"/>
            <a:ext cx="2149882" cy="14049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54724" y="1928113"/>
            <a:ext cx="28526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Jesus </a:t>
            </a:r>
            <a:r>
              <a:rPr lang="en-GB" sz="1600" dirty="0" smtClean="0"/>
              <a:t>symbolises God’s gift </a:t>
            </a:r>
            <a:r>
              <a:rPr lang="en-GB" sz="1600" dirty="0" smtClean="0"/>
              <a:t>to the world in order </a:t>
            </a:r>
            <a:r>
              <a:rPr lang="en-GB" sz="1600" dirty="0" smtClean="0"/>
              <a:t>to </a:t>
            </a:r>
            <a:r>
              <a:rPr lang="en-GB" sz="1600" dirty="0" smtClean="0"/>
              <a:t>help and save the world</a:t>
            </a:r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166" y="2863571"/>
            <a:ext cx="1386309" cy="1073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19987" y="4010977"/>
            <a:ext cx="182921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Star symbolizes Jesus</a:t>
            </a:r>
          </a:p>
          <a:p>
            <a:r>
              <a:rPr lang="en-GB" sz="1400" dirty="0"/>
              <a:t>b</a:t>
            </a:r>
            <a:r>
              <a:rPr lang="en-GB" sz="1400" dirty="0" smtClean="0"/>
              <a:t>eing the light that</a:t>
            </a:r>
          </a:p>
          <a:p>
            <a:r>
              <a:rPr lang="en-GB" sz="1400" dirty="0" smtClean="0"/>
              <a:t>Guides people to God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08" y="4884950"/>
            <a:ext cx="2700579" cy="163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5388</TotalTime>
  <Words>305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Autumn 2             Christmas (Christianity) |What is the most significant part of the Christmas story for Christians?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114</cp:revision>
  <cp:lastPrinted>2022-07-13T11:20:24Z</cp:lastPrinted>
  <dcterms:created xsi:type="dcterms:W3CDTF">2017-10-15T20:56:30Z</dcterms:created>
  <dcterms:modified xsi:type="dcterms:W3CDTF">2023-10-19T15:57:52Z</dcterms:modified>
</cp:coreProperties>
</file>