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3" autoAdjust="0"/>
    <p:restoredTop sz="94627"/>
  </p:normalViewPr>
  <p:slideViewPr>
    <p:cSldViewPr snapToGrid="0" snapToObjects="1">
      <p:cViewPr>
        <p:scale>
          <a:sx n="127" d="100"/>
          <a:sy n="127" d="100"/>
        </p:scale>
        <p:origin x="82" y="-184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65177" y="2475061"/>
            <a:ext cx="2870098" cy="369332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|  Dreams and Goals    Year Five| Spring 1    P.S.H.E. 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519089"/>
              </p:ext>
            </p:extLst>
          </p:nvPr>
        </p:nvGraphicFramePr>
        <p:xfrm>
          <a:off x="210580" y="386151"/>
          <a:ext cx="2870098" cy="2062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00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2308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/>
                        <a:t>The Jigsaw Charter</a:t>
                      </a:r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4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We take turns to speak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use kind and positive words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listen to each other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16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have the right to pass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0726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only use names when giving compliments or making a positive comment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29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We respect each other’s privacy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6162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7730116"/>
              </p:ext>
            </p:extLst>
          </p:nvPr>
        </p:nvGraphicFramePr>
        <p:xfrm>
          <a:off x="3256920" y="393235"/>
          <a:ext cx="3050443" cy="614091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50443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83510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 and skills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8888">
                <a:tc>
                  <a:txBody>
                    <a:bodyPr/>
                    <a:lstStyle/>
                    <a:p>
                      <a:pPr algn="just"/>
                      <a:r>
                        <a:rPr lang="en-GB" sz="900" b="1" u="sng" dirty="0" smtClean="0"/>
                        <a:t>Piece 3 Identify a job I could do in the future.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dirty="0" smtClean="0"/>
                        <a:t>When considering</a:t>
                      </a:r>
                      <a:r>
                        <a:rPr lang="en-GB" sz="900" b="0" u="none" baseline="0" dirty="0" smtClean="0"/>
                        <a:t> my future job I could research online but I could also ask a range of different adults what they do and why they enjoy it</a:t>
                      </a:r>
                      <a:r>
                        <a:rPr lang="en-GB" sz="900" b="0" u="none" baseline="0" dirty="0" smtClean="0"/>
                        <a:t>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baseline="0" dirty="0" smtClean="0"/>
                        <a:t> </a:t>
                      </a:r>
                      <a:r>
                        <a:rPr lang="en-GB" sz="900" b="0" u="none" baseline="0" dirty="0" smtClean="0"/>
                        <a:t>I should consider the following- </a:t>
                      </a:r>
                      <a:endParaRPr lang="en-GB" sz="900" b="0" u="none" dirty="0" smtClean="0"/>
                    </a:p>
                    <a:p>
                      <a:pPr algn="just"/>
                      <a:r>
                        <a:rPr lang="en-GB" sz="900" b="0" u="none" dirty="0" smtClean="0"/>
                        <a:t>      Job title ,  job </a:t>
                      </a:r>
                      <a:r>
                        <a:rPr lang="en-GB" sz="900" b="0" u="none" dirty="0" smtClean="0"/>
                        <a:t>description/main </a:t>
                      </a:r>
                      <a:r>
                        <a:rPr lang="en-GB" sz="900" b="0" u="none" dirty="0" smtClean="0"/>
                        <a:t>duties , qualifications </a:t>
                      </a:r>
                    </a:p>
                    <a:p>
                      <a:pPr algn="just"/>
                      <a:r>
                        <a:rPr lang="en-GB" sz="900" b="0" u="none" dirty="0" smtClean="0"/>
                        <a:t>      needed, salary, steps </a:t>
                      </a:r>
                      <a:r>
                        <a:rPr lang="en-GB" sz="900" b="0" u="none" dirty="0" smtClean="0"/>
                        <a:t>needed to take to achieve my dream job, e.g. work hard at school, get some relevant work experience (mechanic/hairdresser), go to university, work in my dad’s shop, etc.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8888">
                <a:tc>
                  <a:txBody>
                    <a:bodyPr/>
                    <a:lstStyle/>
                    <a:p>
                      <a:pPr algn="just"/>
                      <a:r>
                        <a:rPr lang="en-GB" sz="1050" b="1" u="sng" dirty="0" smtClean="0"/>
                        <a:t>Piece </a:t>
                      </a:r>
                      <a:r>
                        <a:rPr lang="en-GB" sz="1050" b="1" u="sng" dirty="0" smtClean="0"/>
                        <a:t>4 Dreams and goals of people in other cultures.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u="none" dirty="0" smtClean="0"/>
                        <a:t>Children in different countries may have different goals than me.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u="none" dirty="0" smtClean="0"/>
                        <a:t>Goals can be influenced by the country, religion, gender, family etc.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u="none" dirty="0" smtClean="0"/>
                        <a:t>When I think of other children I shouldn’t stereotype. Not all children in Africa are poor and collect dirty</a:t>
                      </a:r>
                      <a:r>
                        <a:rPr lang="en-GB" sz="1050" b="0" u="none" baseline="0" dirty="0" smtClean="0"/>
                        <a:t> water. </a:t>
                      </a:r>
                      <a:endParaRPr lang="en-US" sz="1050" b="0" u="none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08888">
                <a:tc>
                  <a:txBody>
                    <a:bodyPr/>
                    <a:lstStyle/>
                    <a:p>
                      <a:pPr algn="just"/>
                      <a:r>
                        <a:rPr lang="en-US" sz="1100" b="1" u="sng" dirty="0" smtClean="0">
                          <a:solidFill>
                            <a:schemeClr val="tx1"/>
                          </a:solidFill>
                        </a:rPr>
                        <a:t>Piece </a:t>
                      </a:r>
                      <a:r>
                        <a:rPr lang="en-US" sz="1100" b="1" u="sng" dirty="0" smtClean="0">
                          <a:solidFill>
                            <a:schemeClr val="tx1"/>
                          </a:solidFill>
                        </a:rPr>
                        <a:t>5 How can we support each other?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100" b="0" u="none" dirty="0" smtClean="0">
                          <a:solidFill>
                            <a:schemeClr val="tx1"/>
                          </a:solidFill>
                          <a:effectLst/>
                        </a:rPr>
                        <a:t>As a country, we are able to share things off and with</a:t>
                      </a:r>
                      <a:r>
                        <a:rPr lang="en-US" sz="1100" b="0" u="none" baseline="0" dirty="0" smtClean="0">
                          <a:solidFill>
                            <a:schemeClr val="tx1"/>
                          </a:solidFill>
                          <a:effectLst/>
                        </a:rPr>
                        <a:t> other countries that might be in crisis or need support.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100" b="0" u="none" baseline="0" dirty="0" smtClean="0">
                          <a:solidFill>
                            <a:schemeClr val="tx1"/>
                          </a:solidFill>
                          <a:effectLst/>
                        </a:rPr>
                        <a:t>Raising money for charity is a way of supporting across the world.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100" b="0" u="none" baseline="0" dirty="0" smtClean="0">
                          <a:solidFill>
                            <a:schemeClr val="tx1"/>
                          </a:solidFill>
                          <a:effectLst/>
                        </a:rPr>
                        <a:t>Effective team work helps any plan succeed. </a:t>
                      </a:r>
                      <a:endParaRPr lang="en-GB" sz="1100" b="0" u="none" dirty="0"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1230743">
                <a:tc>
                  <a:txBody>
                    <a:bodyPr/>
                    <a:lstStyle/>
                    <a:p>
                      <a:pPr algn="just"/>
                      <a:r>
                        <a:rPr lang="en-US" sz="1050" b="1" i="0" u="sng" dirty="0" smtClean="0"/>
                        <a:t>Piece </a:t>
                      </a:r>
                      <a:r>
                        <a:rPr lang="en-US" sz="1050" b="1" i="0" u="sng" dirty="0" smtClean="0"/>
                        <a:t>6 Being</a:t>
                      </a:r>
                      <a:r>
                        <a:rPr lang="en-US" sz="1050" b="1" i="0" u="sng" baseline="0" dirty="0" smtClean="0"/>
                        <a:t> supportive.</a:t>
                      </a:r>
                      <a:r>
                        <a:rPr lang="en-US" sz="1050" b="1" i="0" u="sng" dirty="0" smtClean="0"/>
                        <a:t>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050" b="0" i="0" u="none" dirty="0" smtClean="0"/>
                        <a:t>Constructive feedback is advice that help you improve- it is not supposed to upset you if done well.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050" b="0" i="0" u="none" dirty="0" smtClean="0"/>
                        <a:t>Working as a</a:t>
                      </a:r>
                      <a:r>
                        <a:rPr lang="en-US" sz="1050" b="0" i="0" u="none" baseline="0" dirty="0" smtClean="0"/>
                        <a:t> team helps reach a goal.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050" b="0" i="0" u="none" baseline="0" dirty="0" smtClean="0"/>
                        <a:t>I can support people here and abroad. </a:t>
                      </a:r>
                      <a:endParaRPr lang="en-GB" sz="1050" b="0" u="none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5745924"/>
              </p:ext>
            </p:extLst>
          </p:nvPr>
        </p:nvGraphicFramePr>
        <p:xfrm>
          <a:off x="265177" y="2974954"/>
          <a:ext cx="2811398" cy="366575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11398">
                  <a:extLst>
                    <a:ext uri="{9D8B030D-6E8A-4147-A177-3AD203B41FA5}">
                      <a16:colId xmlns:a16="http://schemas.microsoft.com/office/drawing/2014/main" val="2592695231"/>
                    </a:ext>
                  </a:extLst>
                </a:gridCol>
              </a:tblGrid>
              <a:tr h="1769478">
                <a:tc>
                  <a:txBody>
                    <a:bodyPr/>
                    <a:lstStyle/>
                    <a:p>
                      <a:pPr algn="just"/>
                      <a:r>
                        <a:rPr lang="en-GB" sz="1000" b="1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Piece</a:t>
                      </a:r>
                      <a:r>
                        <a:rPr lang="en-GB" sz="1000" b="1" u="sng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 What could my future look like?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healthy to start to </a:t>
                      </a: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thinking </a:t>
                      </a: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about </a:t>
                      </a: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 future, </a:t>
                      </a: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even if these plans </a:t>
                      </a: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change.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 </a:t>
                      </a: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life does not have to be a set way or the same as my </a:t>
                      </a: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parents when I am older. 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</a:t>
                      </a: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have the life that will make me happy, I need to have a plan and work towards it, I will need a job that earns enough money for my needs- I need to be independent with my finances and not rely on </a:t>
                      </a:r>
                      <a:r>
                        <a:rPr lang="en-GB" sz="1000" b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others. </a:t>
                      </a:r>
                      <a:endParaRPr lang="en-GB" sz="1000" b="0" u="none" kern="120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1584660"/>
                  </a:ext>
                </a:extLst>
              </a:tr>
              <a:tr h="1896272">
                <a:tc>
                  <a:txBody>
                    <a:bodyPr/>
                    <a:lstStyle/>
                    <a:p>
                      <a:pPr algn="just"/>
                      <a:r>
                        <a:rPr lang="en-GB" sz="900" b="1" u="sng" dirty="0" smtClean="0"/>
                        <a:t>Piece 2 Jobs and Careers.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dirty="0" smtClean="0"/>
                        <a:t>Different jobs have different salaries (wages). We should not choose a job for ourselves based on the salary. </a:t>
                      </a:r>
                      <a:endParaRPr lang="en-GB" sz="900" b="0" u="none" dirty="0" smtClean="0"/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dirty="0" smtClean="0"/>
                        <a:t>Everybody </a:t>
                      </a:r>
                      <a:r>
                        <a:rPr lang="en-GB" sz="900" b="0" u="none" dirty="0" smtClean="0"/>
                        <a:t>is different- for some people it is important to be happy in the job, some </a:t>
                      </a:r>
                      <a:r>
                        <a:rPr lang="en-GB" sz="900" b="0" u="none" dirty="0" smtClean="0"/>
                        <a:t>want </a:t>
                      </a:r>
                      <a:r>
                        <a:rPr lang="en-GB" sz="900" b="0" u="none" dirty="0" smtClean="0"/>
                        <a:t>to be giving</a:t>
                      </a:r>
                      <a:r>
                        <a:rPr lang="en-GB" sz="900" b="0" u="none" baseline="0" dirty="0" smtClean="0"/>
                        <a:t> by helping </a:t>
                      </a:r>
                      <a:r>
                        <a:rPr lang="en-GB" sz="900" b="0" u="none" baseline="0" dirty="0" smtClean="0"/>
                        <a:t>people. For some, </a:t>
                      </a:r>
                      <a:r>
                        <a:rPr lang="en-GB" sz="900" b="0" u="none" baseline="0" dirty="0" smtClean="0"/>
                        <a:t>having a high salary is not important- they feel success through solid relationships with people and being kind. </a:t>
                      </a:r>
                      <a:endParaRPr lang="en-GB" sz="900" b="0" u="none" baseline="0" dirty="0" smtClean="0"/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900" b="0" u="none" baseline="0" dirty="0" smtClean="0"/>
                        <a:t>As </a:t>
                      </a:r>
                      <a:r>
                        <a:rPr lang="en-GB" sz="900" b="0" u="none" baseline="0" dirty="0" smtClean="0"/>
                        <a:t>long as we have enough money to pay for our needs, anything further is a bonus. What is important to you in the future? </a:t>
                      </a:r>
                      <a:endParaRPr lang="en-GB" sz="1000" b="0" u="none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4817924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520802" y="2499302"/>
            <a:ext cx="21717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Knowledge and skills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9566621"/>
              </p:ext>
            </p:extLst>
          </p:nvPr>
        </p:nvGraphicFramePr>
        <p:xfrm>
          <a:off x="6483605" y="393235"/>
          <a:ext cx="3310099" cy="616236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9754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1255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7720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755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achievement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 thing done successfully with effort, skill or courage.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855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aspiration 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A hope or ambition of achieving something.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855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contribution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The part played by a person in bringing about a result.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855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dream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A loved aspiration or idea.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957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goal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A target, something you want to work towards.</a:t>
                      </a:r>
                    </a:p>
                    <a:p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855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hope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A feeling of wanting something positive to happen.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99153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job/ career /profession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A task where you</a:t>
                      </a:r>
                      <a:r>
                        <a:rPr lang="en-GB" sz="1100" baseline="0" dirty="0" smtClean="0"/>
                        <a:t> are paid. A job taken on for a while where you could get more recognition. A job that goes on for a long time and needs a lot of training and commitment.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3855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lifestyle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The way in which</a:t>
                      </a:r>
                      <a:r>
                        <a:rPr lang="en-GB" sz="1100" baseline="0" dirty="0" smtClean="0"/>
                        <a:t> a person lives.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66102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motivation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A willingness or enthusiasm to do something. A have</a:t>
                      </a:r>
                      <a:r>
                        <a:rPr lang="en-GB" sz="1100" baseline="0" dirty="0" smtClean="0"/>
                        <a:t> a go attitude. </a:t>
                      </a:r>
                      <a:endParaRPr lang="en-GB" sz="1100" dirty="0" smtClean="0"/>
                    </a:p>
                    <a:p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3855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salary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A regular and fixed payment for working.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  <a:tr h="826282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stereotype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to believe unfairly that all people or things with a particular characteristic are the same</a:t>
                      </a:r>
                    </a:p>
                    <a:p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296858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5580</TotalTime>
  <Words>654</Words>
  <Application>Microsoft Office PowerPoint</Application>
  <PresentationFormat>A4 Paper (210x297 mm)</PresentationFormat>
  <Paragraphs>59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|  Dreams and Goals    Year Five| Spring 1    P.S.H.E.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Annabelle Clayton</cp:lastModifiedBy>
  <cp:revision>143</cp:revision>
  <cp:lastPrinted>2022-04-26T12:49:47Z</cp:lastPrinted>
  <dcterms:created xsi:type="dcterms:W3CDTF">2017-10-15T20:56:30Z</dcterms:created>
  <dcterms:modified xsi:type="dcterms:W3CDTF">2022-07-19T13:57:58Z</dcterms:modified>
</cp:coreProperties>
</file>