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Jesus’ Miracles (Christianity) |  Year3|Summer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375830"/>
              </p:ext>
            </p:extLst>
          </p:nvPr>
        </p:nvGraphicFramePr>
        <p:xfrm>
          <a:off x="2864582" y="501365"/>
          <a:ext cx="3196069" cy="41178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5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0449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41187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128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 do Christians believe?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Christians</a:t>
                      </a:r>
                      <a:r>
                        <a:rPr lang="en-GB" sz="1200" baseline="0" dirty="0" smtClean="0"/>
                        <a:t> believe that Jesus is God in human form so he has the power of God and he is able to perform miracles.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029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How</a:t>
                      </a:r>
                      <a:r>
                        <a:rPr lang="en-GB" sz="1200" baseline="0" dirty="0" smtClean="0"/>
                        <a:t> do you get better when you are poorly?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Is it a miracle or do you do something else to make you better?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Take medicine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Rest/relax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Drink water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Sleep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64354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Jesus perform miracles?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do not have to be true to be meaningful. 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believe that Jesus could make people better even though he wasn’t a doctor.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that have this ability today are: doctors, nurses, surgeons, physio therapists.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728315"/>
              </p:ext>
            </p:extLst>
          </p:nvPr>
        </p:nvGraphicFramePr>
        <p:xfrm>
          <a:off x="6143967" y="521868"/>
          <a:ext cx="3646578" cy="568051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0077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457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8060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Miracle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 extraordinary, outstanding</a:t>
                      </a:r>
                      <a:r>
                        <a:rPr lang="en-GB" sz="1200" baseline="0" dirty="0" smtClean="0"/>
                        <a:t> or unusual event taken as a sign of the power of God.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9332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make or become well</a:t>
                      </a:r>
                      <a:r>
                        <a:rPr lang="en-GB" sz="1200" baseline="0" dirty="0" smtClean="0"/>
                        <a:t> again.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Incarnation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belief that Jesus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God in Human form.  Christians believe this is why he was able to perform miracles.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Paralysed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cause or be unable to move some part of the body.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Blind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Unable</a:t>
                      </a:r>
                      <a:r>
                        <a:rPr lang="en-GB" sz="1200" baseline="0" dirty="0" smtClean="0"/>
                        <a:t> to see.  Loss of sight.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Jesus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The central figure of Christianity.  Christians believe he is the son of God.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preach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 person who gives talks on religion.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906324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sin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 sin is when someone disobeys God’s rules.</a:t>
                      </a:r>
                      <a:r>
                        <a:rPr lang="en-GB" sz="1200" baseline="0" dirty="0" smtClean="0"/>
                        <a:t>  </a:t>
                      </a:r>
                      <a:endParaRPr lang="en-GB" sz="12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9259047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Loaves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The plural of a loaf </a:t>
                      </a:r>
                      <a:r>
                        <a:rPr lang="en-GB" sz="1200" smtClean="0"/>
                        <a:t>of bread. </a:t>
                      </a:r>
                      <a:endParaRPr lang="en-GB" sz="12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578571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772216" y="288988"/>
            <a:ext cx="6605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 smtClean="0"/>
              <a:t>We are learning to understand whether Jesus could heal people or was there some </a:t>
            </a:r>
            <a:r>
              <a:rPr lang="en-GB" sz="1200" smtClean="0"/>
              <a:t>other explanation? </a:t>
            </a:r>
            <a:endParaRPr lang="en-GB" sz="1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93" y="455196"/>
            <a:ext cx="1945373" cy="160739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759" y="2587377"/>
            <a:ext cx="2480054" cy="15695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444" y="4619171"/>
            <a:ext cx="2732138" cy="169328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0467" y="2063979"/>
            <a:ext cx="2576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Jesus healed a blind man 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89694" y="4148931"/>
            <a:ext cx="2952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Jesus healed a paralysed man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175468" y="6311466"/>
            <a:ext cx="2596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 fed 5,000 people with </a:t>
            </a:r>
          </a:p>
          <a:p>
            <a:r>
              <a:rPr lang="en-GB" dirty="0" smtClean="0"/>
              <a:t>5 loaves and 2 fishes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4378770" y="5318031"/>
            <a:ext cx="12057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2947898" y="4846985"/>
            <a:ext cx="3196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If you could perform one miracle for the world, what would it be?  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7898" y="5442412"/>
            <a:ext cx="1077822" cy="98288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47898" y="6512478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 disease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8897" y="5328121"/>
            <a:ext cx="1012772" cy="136902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7820" y="5389531"/>
            <a:ext cx="1100381" cy="75843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981635" y="6232311"/>
            <a:ext cx="1567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everyone to be happy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4828</TotalTime>
  <Words>288</Words>
  <Application>Microsoft Office PowerPoint</Application>
  <PresentationFormat>A4 Paper (210x297 mm)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Jesus’ Miracles (Christianity) |  Year3|Summer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87</cp:revision>
  <cp:lastPrinted>2022-06-13T10:22:02Z</cp:lastPrinted>
  <dcterms:created xsi:type="dcterms:W3CDTF">2017-10-15T20:56:30Z</dcterms:created>
  <dcterms:modified xsi:type="dcterms:W3CDTF">2023-06-14T13:31:11Z</dcterms:modified>
</cp:coreProperties>
</file>