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</a:t>
            </a:r>
            <a:r>
              <a:rPr lang="en-GB" sz="1800" b="1" dirty="0" smtClean="0"/>
              <a:t>Quoi de </a:t>
            </a:r>
            <a:r>
              <a:rPr lang="en-GB" sz="1800" b="1" dirty="0" err="1" smtClean="0"/>
              <a:t>neuf</a:t>
            </a:r>
            <a:r>
              <a:rPr lang="en-GB" sz="1800" b="1" dirty="0" smtClean="0"/>
              <a:t>?</a:t>
            </a:r>
            <a:r>
              <a:rPr lang="en-US" sz="1800" b="1" dirty="0" smtClean="0"/>
              <a:t>| Year </a:t>
            </a:r>
            <a:r>
              <a:rPr lang="en-US" sz="1800" b="1" dirty="0"/>
              <a:t>6</a:t>
            </a:r>
            <a:r>
              <a:rPr lang="en-US" sz="1800" b="1" dirty="0" smtClean="0"/>
              <a:t>| Summer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431720"/>
              </p:ext>
            </p:extLst>
          </p:nvPr>
        </p:nvGraphicFramePr>
        <p:xfrm>
          <a:off x="146635" y="433427"/>
          <a:ext cx="4671025" cy="62286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461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52483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625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Newspaper/magazine</a:t>
                      </a:r>
                      <a:r>
                        <a:rPr lang="en-US" sz="1800" baseline="0" dirty="0" smtClean="0"/>
                        <a:t>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759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La </a:t>
                      </a:r>
                      <a:r>
                        <a:rPr lang="en-GB" sz="1800" dirty="0" err="1" smtClean="0"/>
                        <a:t>météo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The weather</a:t>
                      </a:r>
                      <a:r>
                        <a:rPr lang="en-GB" sz="1800" baseline="0" dirty="0" smtClean="0"/>
                        <a:t> forecast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92134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La mode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Fashion (fashion pages of a magazine)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592134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La cuisine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Cookery (cookery pages of a magazine)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92134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L’actualité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The news (current affairs</a:t>
                      </a:r>
                      <a:r>
                        <a:rPr lang="en-GB" sz="1800" baseline="0" dirty="0" smtClean="0"/>
                        <a:t> section of a magazine)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78279776"/>
                  </a:ext>
                </a:extLst>
              </a:tr>
              <a:tr h="40759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La</a:t>
                      </a:r>
                      <a:r>
                        <a:rPr lang="en-GB" sz="1800" baseline="0" dirty="0" smtClean="0"/>
                        <a:t> page </a:t>
                      </a:r>
                      <a:r>
                        <a:rPr lang="en-GB" sz="1800" baseline="0" dirty="0" err="1" smtClean="0"/>
                        <a:t>télé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The TV page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9987400"/>
                  </a:ext>
                </a:extLst>
              </a:tr>
              <a:tr h="407597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C’est</a:t>
                      </a:r>
                      <a:r>
                        <a:rPr lang="en-GB" sz="1800" dirty="0" smtClean="0"/>
                        <a:t> beau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It’s beautiful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07597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C’est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intéressant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It’s interesting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07597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C’est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ennuyeux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It’s boring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075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C’est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dégueulasse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It’s disgusting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7691110"/>
                  </a:ext>
                </a:extLst>
              </a:tr>
              <a:tr h="4075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C’est</a:t>
                      </a:r>
                      <a:r>
                        <a:rPr lang="en-GB" sz="1800" dirty="0" smtClean="0"/>
                        <a:t> genial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It’s awesome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602787"/>
                  </a:ext>
                </a:extLst>
              </a:tr>
              <a:tr h="407597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C’est</a:t>
                      </a:r>
                      <a:r>
                        <a:rPr lang="en-GB" sz="1800" dirty="0" smtClean="0"/>
                        <a:t> trop long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It’s too long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03165091"/>
                  </a:ext>
                </a:extLst>
              </a:tr>
              <a:tr h="40759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car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As, since, because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4799135"/>
                  </a:ext>
                </a:extLst>
              </a:tr>
              <a:tr h="40759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À mon/son </a:t>
                      </a:r>
                      <a:r>
                        <a:rPr lang="en-GB" sz="1800" dirty="0" err="1" smtClean="0"/>
                        <a:t>avis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In my/his/her</a:t>
                      </a:r>
                      <a:r>
                        <a:rPr lang="en-GB" sz="1800" baseline="0" dirty="0" smtClean="0"/>
                        <a:t> opinion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7495199"/>
                  </a:ext>
                </a:extLst>
              </a:tr>
            </a:tbl>
          </a:graphicData>
        </a:graphic>
      </p:graphicFrame>
      <p:sp>
        <p:nvSpPr>
          <p:cNvPr id="4" name="AutoShape 2" descr="Image result for world"/>
          <p:cNvSpPr>
            <a:spLocks noChangeAspect="1" noChangeArrowheads="1"/>
          </p:cNvSpPr>
          <p:nvPr/>
        </p:nvSpPr>
        <p:spPr bwMode="auto">
          <a:xfrm>
            <a:off x="460375" y="160337"/>
            <a:ext cx="725486" cy="72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worl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10994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920282"/>
              </p:ext>
            </p:extLst>
          </p:nvPr>
        </p:nvGraphicFramePr>
        <p:xfrm>
          <a:off x="5747657" y="441149"/>
          <a:ext cx="4011056" cy="252901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5809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95296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54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24 hour times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36750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14.30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err="1" smtClean="0"/>
                        <a:t>Quatorze</a:t>
                      </a:r>
                      <a:r>
                        <a:rPr lang="en-GB" sz="1800" i="0" dirty="0" smtClean="0"/>
                        <a:t> </a:t>
                      </a:r>
                      <a:r>
                        <a:rPr lang="en-GB" sz="1800" i="0" dirty="0" err="1" smtClean="0"/>
                        <a:t>heures</a:t>
                      </a:r>
                      <a:r>
                        <a:rPr lang="en-GB" sz="1800" i="0" baseline="0" dirty="0" smtClean="0"/>
                        <a:t> </a:t>
                      </a:r>
                      <a:r>
                        <a:rPr lang="en-GB" sz="1800" i="0" baseline="0" dirty="0" err="1" smtClean="0"/>
                        <a:t>trente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36750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17.45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Dix-sept </a:t>
                      </a:r>
                      <a:r>
                        <a:rPr lang="en-GB" sz="1800" i="0" dirty="0" err="1" smtClean="0"/>
                        <a:t>heures</a:t>
                      </a:r>
                      <a:r>
                        <a:rPr lang="en-GB" sz="1800" i="0" baseline="0" dirty="0" smtClean="0"/>
                        <a:t> </a:t>
                      </a:r>
                      <a:r>
                        <a:rPr lang="en-GB" sz="1800" i="0" baseline="0" dirty="0" err="1" smtClean="0"/>
                        <a:t>quarante</a:t>
                      </a:r>
                      <a:r>
                        <a:rPr lang="en-GB" sz="1800" i="0" baseline="0" dirty="0" smtClean="0"/>
                        <a:t>-cinq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92034444"/>
                  </a:ext>
                </a:extLst>
              </a:tr>
              <a:tr h="371584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7.15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Sept </a:t>
                      </a:r>
                      <a:r>
                        <a:rPr lang="en-GB" sz="1800" i="0" dirty="0" err="1" smtClean="0"/>
                        <a:t>heures</a:t>
                      </a:r>
                      <a:r>
                        <a:rPr lang="en-GB" sz="1800" i="0" baseline="0" dirty="0" smtClean="0"/>
                        <a:t> et quart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2.30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err="1" smtClean="0"/>
                        <a:t>Deux</a:t>
                      </a:r>
                      <a:r>
                        <a:rPr lang="en-GB" sz="1800" i="0" baseline="0" dirty="0" smtClean="0"/>
                        <a:t> </a:t>
                      </a:r>
                      <a:r>
                        <a:rPr lang="en-GB" sz="1800" i="0" baseline="0" dirty="0" err="1" smtClean="0"/>
                        <a:t>heures</a:t>
                      </a:r>
                      <a:r>
                        <a:rPr lang="en-GB" sz="1800" i="0" baseline="0" dirty="0" smtClean="0"/>
                        <a:t> et </a:t>
                      </a:r>
                      <a:r>
                        <a:rPr lang="en-GB" sz="1800" i="0" baseline="0" dirty="0" err="1" smtClean="0"/>
                        <a:t>demie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6298097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11.00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err="1" smtClean="0"/>
                        <a:t>Onze</a:t>
                      </a:r>
                      <a:r>
                        <a:rPr lang="en-GB" sz="1800" i="0" dirty="0" smtClean="0"/>
                        <a:t> </a:t>
                      </a:r>
                      <a:r>
                        <a:rPr lang="en-GB" sz="1800" i="0" dirty="0" err="1" smtClean="0"/>
                        <a:t>heures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8837934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5.50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Six </a:t>
                      </a:r>
                      <a:r>
                        <a:rPr lang="en-GB" sz="1800" i="0" dirty="0" err="1" smtClean="0"/>
                        <a:t>heures</a:t>
                      </a:r>
                      <a:r>
                        <a:rPr lang="en-GB" sz="1800" i="0" baseline="0" dirty="0" smtClean="0"/>
                        <a:t> </a:t>
                      </a:r>
                      <a:r>
                        <a:rPr lang="en-GB" sz="1800" i="0" baseline="0" dirty="0" err="1" smtClean="0"/>
                        <a:t>moins</a:t>
                      </a:r>
                      <a:r>
                        <a:rPr lang="en-GB" sz="1800" i="0" baseline="0" dirty="0" smtClean="0"/>
                        <a:t> dix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25159755"/>
                  </a:ext>
                </a:extLst>
              </a:tr>
            </a:tbl>
          </a:graphicData>
        </a:graphic>
      </p:graphicFrame>
      <p:pic>
        <p:nvPicPr>
          <p:cNvPr id="1028" name="Picture 4" descr="1000+ Newspaper Sections Stock Images,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8"/>
          <a:stretch/>
        </p:blipFill>
        <p:spPr bwMode="auto">
          <a:xfrm>
            <a:off x="7837828" y="5312156"/>
            <a:ext cx="1920885" cy="1442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French newspape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5906">
            <a:off x="4795116" y="3083306"/>
            <a:ext cx="2695575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NFINITY/ITC 90/1224-1 Combination 12/24 Hour Clock, 12&quot; Dia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691" y="3244333"/>
            <a:ext cx="2227517" cy="222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n on VOGUE Cover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329" y="4468616"/>
            <a:ext cx="1669782" cy="228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46635" y="433427"/>
            <a:ext cx="4671025" cy="293679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5686</TotalTime>
  <Words>126</Words>
  <Application>Microsoft Office PowerPoint</Application>
  <PresentationFormat>A4 Paper (210x297 mm)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Quoi de neuf?| Year 6| 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139</cp:revision>
  <cp:lastPrinted>2017-10-30T10:21:12Z</cp:lastPrinted>
  <dcterms:created xsi:type="dcterms:W3CDTF">2017-10-15T20:56:30Z</dcterms:created>
  <dcterms:modified xsi:type="dcterms:W3CDTF">2022-04-27T11:09:01Z</dcterms:modified>
</cp:coreProperties>
</file>