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>
        <p:scale>
          <a:sx n="110" d="100"/>
          <a:sy n="110" d="100"/>
        </p:scale>
        <p:origin x="902" y="-10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		Plants  |  Year 3  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903512"/>
              </p:ext>
            </p:extLst>
          </p:nvPr>
        </p:nvGraphicFramePr>
        <p:xfrm>
          <a:off x="158723" y="4530436"/>
          <a:ext cx="2641157" cy="22445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41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44575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323835"/>
              </p:ext>
            </p:extLst>
          </p:nvPr>
        </p:nvGraphicFramePr>
        <p:xfrm>
          <a:off x="6137871" y="363891"/>
          <a:ext cx="3737122" cy="64766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056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2029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0626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397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180" dirty="0" smtClean="0"/>
                        <a:t>Key Vocabulary</a:t>
                      </a:r>
                      <a:endParaRPr lang="en-US" sz="118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1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Root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Supports the plant</a:t>
                      </a:r>
                      <a:r>
                        <a:rPr lang="en-GB" sz="1180" baseline="0" dirty="0" smtClean="0"/>
                        <a:t> and takes in water and nutrients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2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Stem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Supports</a:t>
                      </a:r>
                      <a:r>
                        <a:rPr lang="en-GB" sz="1180" baseline="0" dirty="0" smtClean="0"/>
                        <a:t> the leaves and transports water and nutrients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3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Leaves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Uses water and</a:t>
                      </a:r>
                      <a:r>
                        <a:rPr lang="en-GB" sz="1180" baseline="0" dirty="0" smtClean="0"/>
                        <a:t> carbon dioxide to make food for the plant (photosynthesis)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4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Flowers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Usually</a:t>
                      </a:r>
                      <a:r>
                        <a:rPr lang="en-GB" sz="1180" baseline="0" dirty="0" smtClean="0"/>
                        <a:t> bright to attract insects for pollination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5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Germination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The sprouting</a:t>
                      </a:r>
                      <a:r>
                        <a:rPr lang="en-GB" sz="1180" baseline="0" dirty="0" smtClean="0"/>
                        <a:t> of a seedling (young plant) from a seed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/>
                        <a:t>6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Growth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An increase in the</a:t>
                      </a:r>
                      <a:r>
                        <a:rPr lang="en-GB" sz="1180" baseline="0" dirty="0" smtClean="0"/>
                        <a:t> size of the plant as it grows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GB" altLang="en-GB" sz="1180" dirty="0"/>
                        <a:t>7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Flowering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The production of flowers</a:t>
                      </a:r>
                      <a:r>
                        <a:rPr lang="en-GB" sz="1180" baseline="0" dirty="0" smtClean="0"/>
                        <a:t> by the plant so that insects can be attracted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 smtClean="0"/>
                        <a:t>8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Pollination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Pollen</a:t>
                      </a:r>
                      <a:r>
                        <a:rPr lang="en-GB" sz="1180" baseline="0" dirty="0" smtClean="0"/>
                        <a:t> from one plant being taken to a different plant so that a seed can form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 smtClean="0"/>
                        <a:t>9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Seed </a:t>
                      </a:r>
                      <a:r>
                        <a:rPr lang="en-GB" sz="1180" dirty="0" smtClean="0"/>
                        <a:t>formation</a:t>
                      </a:r>
                    </a:p>
                    <a:p>
                      <a:r>
                        <a:rPr lang="en-GB" sz="1180" dirty="0" smtClean="0"/>
                        <a:t>(fertilisation)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The last stage of a plant’s reproduction from which a new plant can</a:t>
                      </a:r>
                      <a:r>
                        <a:rPr lang="en-GB" sz="1180" baseline="0" dirty="0" smtClean="0"/>
                        <a:t> grow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607272">
                <a:tc>
                  <a:txBody>
                    <a:bodyPr/>
                    <a:lstStyle/>
                    <a:p>
                      <a:r>
                        <a:rPr lang="en-US" sz="1180" dirty="0" smtClean="0"/>
                        <a:t>10</a:t>
                      </a:r>
                      <a:endParaRPr lang="en-US" sz="118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Seed dispersal</a:t>
                      </a:r>
                      <a:endParaRPr lang="en-GB" sz="118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80" dirty="0" smtClean="0"/>
                        <a:t>Seeds</a:t>
                      </a:r>
                      <a:r>
                        <a:rPr lang="en-GB" sz="1180" baseline="0" dirty="0" smtClean="0"/>
                        <a:t> </a:t>
                      </a:r>
                      <a:r>
                        <a:rPr lang="en-GB" sz="1180" baseline="0" dirty="0" smtClean="0"/>
                        <a:t>are </a:t>
                      </a:r>
                      <a:r>
                        <a:rPr lang="en-GB" sz="1180" baseline="0" dirty="0" smtClean="0"/>
                        <a:t>spread over a large area so new plants can grow in different places</a:t>
                      </a:r>
                      <a:endParaRPr lang="en-GB" sz="118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619243"/>
              </p:ext>
            </p:extLst>
          </p:nvPr>
        </p:nvGraphicFramePr>
        <p:xfrm>
          <a:off x="88583" y="380396"/>
          <a:ext cx="3061033" cy="39334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033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74432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4864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order to grow a plant needs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water, room to grow,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nutrients from soil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6015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Adaptation is how plants may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live in places that aren’t perfect. A cactus grows with barely any water in the desert.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0448908"/>
                  </a:ext>
                </a:extLst>
              </a:tr>
              <a:tr h="977830">
                <a:tc>
                  <a:txBody>
                    <a:bodyPr/>
                    <a:lstStyle/>
                    <a:p>
                      <a:pPr algn="just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water transportation is the way water moves through a plant. The roots absorb water from the soil. The stem transports water to the leaves. Water evaporates from the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leaves.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568206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Seeds can dispersed by: the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wind, water, rolling,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exploding,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attaching themselves to animals.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9249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Most plants are pollinated by animals or wind. Honey Bees carry out more pollination than any other insect, which includes ants, beetles, butterflies and moths.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3583" t="20058" r="11411" b="4971"/>
          <a:stretch/>
        </p:blipFill>
        <p:spPr>
          <a:xfrm>
            <a:off x="3284358" y="394107"/>
            <a:ext cx="2781051" cy="36007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59893" t="16856" r="5448" b="12764"/>
          <a:stretch/>
        </p:blipFill>
        <p:spPr>
          <a:xfrm>
            <a:off x="1542255" y="4671486"/>
            <a:ext cx="1110094" cy="10092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3617" t="19116" r="56137" b="9213"/>
          <a:stretch/>
        </p:blipFill>
        <p:spPr>
          <a:xfrm>
            <a:off x="215251" y="4708173"/>
            <a:ext cx="1270477" cy="9725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23" y="5947112"/>
            <a:ext cx="2256971" cy="6531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0" t="14180" r="-2328" b="46244"/>
          <a:stretch/>
        </p:blipFill>
        <p:spPr>
          <a:xfrm>
            <a:off x="1878342" y="5680745"/>
            <a:ext cx="921538" cy="8225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9003" y="4100945"/>
            <a:ext cx="3161253" cy="272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7922</TotalTime>
  <Words>290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Plants  |  Year 3  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81</cp:revision>
  <cp:lastPrinted>2024-09-03T10:10:41Z</cp:lastPrinted>
  <dcterms:created xsi:type="dcterms:W3CDTF">2017-10-15T20:56:30Z</dcterms:created>
  <dcterms:modified xsi:type="dcterms:W3CDTF">2024-09-03T14:16:25Z</dcterms:modified>
</cp:coreProperties>
</file>