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488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1075" y="67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718" y="2581172"/>
            <a:ext cx="3853100" cy="176817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Shirley Heath </a:t>
            </a:r>
            <a:r>
              <a:rPr lang="en-US" sz="18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		Year 6, Spring 1: Dance</a:t>
            </a:r>
            <a:endParaRPr lang="en-US" sz="1800" b="1" dirty="0">
              <a:latin typeface="Twinkl Cursive Looped" panose="02000000000000000000" pitchFamily="2" charset="0"/>
              <a:cs typeface="Arial" panose="020B060402020202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6870122"/>
              </p:ext>
            </p:extLst>
          </p:nvPr>
        </p:nvGraphicFramePr>
        <p:xfrm>
          <a:off x="5512768" y="320283"/>
          <a:ext cx="4254687" cy="426589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750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54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4120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297922">
                <a:tc gridSpan="3">
                  <a:txBody>
                    <a:bodyPr/>
                    <a:lstStyle/>
                    <a:p>
                      <a:pPr algn="ctr"/>
                      <a:r>
                        <a:rPr lang="en-GB" altLang="en-GB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Skills and Vocabulary</a:t>
                      </a:r>
                      <a:endParaRPr lang="en-GB" altLang="en-GB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3956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Balance</a:t>
                      </a:r>
                      <a:endParaRPr lang="en-GB" sz="10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Being able</a:t>
                      </a:r>
                      <a:r>
                        <a:rPr lang="en-GB" sz="10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to keep a stable body (without wobbling or falling) over a base of support (</a:t>
                      </a:r>
                      <a:r>
                        <a:rPr lang="en-GB" sz="1000" baseline="0" dirty="0" err="1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Eg</a:t>
                      </a:r>
                      <a:r>
                        <a:rPr lang="en-GB" sz="10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, Hands or feet)</a:t>
                      </a:r>
                      <a:endParaRPr lang="en-GB" sz="10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100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Body Awareness</a:t>
                      </a:r>
                      <a:endParaRPr lang="en-GB" sz="10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Understanding</a:t>
                      </a:r>
                      <a:r>
                        <a:rPr lang="en-GB" sz="10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how your body is moving in time to the music, without having to look in a mirror. </a:t>
                      </a:r>
                      <a:endParaRPr lang="en-GB" sz="10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3956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Choreography</a:t>
                      </a:r>
                      <a:endParaRPr lang="en-GB" sz="10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Being able to create a dance or set of</a:t>
                      </a:r>
                      <a:r>
                        <a:rPr lang="en-GB" sz="10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dance moves.</a:t>
                      </a:r>
                      <a:endParaRPr lang="en-GB" sz="10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381100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Control</a:t>
                      </a:r>
                      <a:endParaRPr lang="en-GB" sz="10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The power to</a:t>
                      </a:r>
                      <a:r>
                        <a:rPr lang="en-GB" sz="10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direct your body and body parts to master dance moves</a:t>
                      </a:r>
                      <a:endParaRPr lang="en-GB" sz="10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8340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Co-ordination</a:t>
                      </a:r>
                      <a:endParaRPr lang="en-GB" sz="10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Being able to move different</a:t>
                      </a:r>
                      <a:r>
                        <a:rPr lang="en-GB" sz="10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body parts at the same time.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100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Dynamics</a:t>
                      </a:r>
                      <a:endParaRPr lang="en-GB" sz="10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Being able to change your body moves.</a:t>
                      </a:r>
                      <a:r>
                        <a:rPr lang="en-GB" sz="10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000" baseline="0" dirty="0" err="1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Eg</a:t>
                      </a:r>
                      <a:r>
                        <a:rPr lang="en-GB" sz="10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, fast, slow, jerky, smooth etc.</a:t>
                      </a:r>
                      <a:endParaRPr lang="en-GB" sz="10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3457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Expression</a:t>
                      </a:r>
                      <a:endParaRPr lang="en-GB" sz="10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Being able</a:t>
                      </a:r>
                      <a:r>
                        <a:rPr lang="en-GB" sz="10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to show a story through the medium of dance. </a:t>
                      </a:r>
                      <a:endParaRPr lang="en-GB" sz="10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8340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Rhythm / Timing</a:t>
                      </a:r>
                      <a:endParaRPr lang="en-GB" sz="10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Being able to listen to the beat of a music and ensure</a:t>
                      </a:r>
                      <a:r>
                        <a:rPr lang="en-GB" sz="10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that your body moves in time with the beat</a:t>
                      </a:r>
                      <a:endParaRPr lang="en-GB" sz="10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8340">
                <a:tc>
                  <a:txBody>
                    <a:bodyPr/>
                    <a:lstStyle/>
                    <a:p>
                      <a:r>
                        <a:rPr lang="en-GB" altLang="en-GB" sz="10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9</a:t>
                      </a:r>
                      <a:endParaRPr lang="en-GB" altLang="en-GB" sz="10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Spatial</a:t>
                      </a:r>
                      <a:r>
                        <a:rPr lang="en-GB" sz="10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Awareness</a:t>
                      </a:r>
                      <a:endParaRPr lang="en-GB" sz="10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Using the correct amount of space when performing.</a:t>
                      </a:r>
                      <a:r>
                        <a:rPr lang="en-GB" sz="10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This links to the safety aspect of the sport.</a:t>
                      </a:r>
                      <a:endParaRPr lang="en-GB" sz="10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84688212"/>
                  </a:ext>
                </a:extLst>
              </a:tr>
              <a:tr h="358340">
                <a:tc>
                  <a:txBody>
                    <a:bodyPr/>
                    <a:lstStyle/>
                    <a:p>
                      <a:r>
                        <a:rPr lang="en-GB" altLang="en-GB" sz="10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10</a:t>
                      </a:r>
                      <a:endParaRPr lang="en-GB" altLang="en-GB" sz="10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Unison</a:t>
                      </a:r>
                      <a:endParaRPr lang="en-GB" sz="10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0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technique when all performers complete the same movement at exactly the same time. </a:t>
                      </a:r>
                      <a:endParaRPr lang="en-GB" sz="10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92725571"/>
                  </a:ext>
                </a:extLst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6886" y="1039155"/>
            <a:ext cx="3415146" cy="185916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-3464" y="320283"/>
            <a:ext cx="35068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latin typeface="Twinkl Cursive Looped" panose="02000000000000000000" pitchFamily="2" charset="0"/>
              </a:rPr>
              <a:t>Consolidate the Formations of Dance (how you move during a routine (off the mat)):</a:t>
            </a:r>
            <a:endParaRPr lang="en-GB" sz="1600" b="1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70484" y="2888674"/>
            <a:ext cx="1437186" cy="175130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18787" y="2761784"/>
            <a:ext cx="11865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winkl Cursive Looped" panose="02000000000000000000" pitchFamily="2" charset="0"/>
              </a:rPr>
              <a:t>Stag Leap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2802494" y="3131803"/>
            <a:ext cx="802269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03358" y="4184072"/>
            <a:ext cx="962521" cy="2635827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883180" y="3558159"/>
            <a:ext cx="1237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winkl Cursive Looped" panose="02000000000000000000" pitchFamily="2" charset="0"/>
              </a:rPr>
              <a:t>Contact and Lift (Consider safety)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11191" y="4544906"/>
            <a:ext cx="3356264" cy="2274993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4580761" y="4917697"/>
            <a:ext cx="17271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Twinkl Cursive Looped" panose="02000000000000000000" pitchFamily="2" charset="0"/>
              </a:rPr>
              <a:t>Work towards the Hakka dance </a:t>
            </a:r>
            <a:r>
              <a:rPr lang="en-US" dirty="0" smtClean="0">
                <a:latin typeface="Twinkl Cursive Looped" panose="02000000000000000000" pitchFamily="2" charset="0"/>
                <a:sym typeface="Wingdings" panose="05000000000000000000" pitchFamily="2" charset="2"/>
              </a:rPr>
              <a:t>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4480088"/>
              </p:ext>
            </p:extLst>
          </p:nvPr>
        </p:nvGraphicFramePr>
        <p:xfrm>
          <a:off x="108189" y="4532734"/>
          <a:ext cx="2740636" cy="2169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0636">
                  <a:extLst>
                    <a:ext uri="{9D8B030D-6E8A-4147-A177-3AD203B41FA5}">
                      <a16:colId xmlns:a16="http://schemas.microsoft.com/office/drawing/2014/main" val="7528449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winkl Cursive Looped" panose="02000000000000000000" pitchFamily="2" charset="0"/>
                        </a:rPr>
                        <a:t>Peer</a:t>
                      </a:r>
                      <a:r>
                        <a:rPr lang="en-US" sz="1600" baseline="0" dirty="0" smtClean="0">
                          <a:latin typeface="Twinkl Cursive Looped" panose="02000000000000000000" pitchFamily="2" charset="0"/>
                        </a:rPr>
                        <a:t> Assessment</a:t>
                      </a:r>
                      <a:endParaRPr lang="en-GB" sz="16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49745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winkl Cursive Looped" panose="02000000000000000000" pitchFamily="2" charset="0"/>
                        </a:rPr>
                        <a:t>It is really important</a:t>
                      </a:r>
                      <a:r>
                        <a:rPr lang="en-US" sz="1600" baseline="0" dirty="0" smtClean="0">
                          <a:latin typeface="Twinkl Cursive Looped" panose="02000000000000000000" pitchFamily="2" charset="0"/>
                        </a:rPr>
                        <a:t> that you give advice and support to a friend. Do this by saying 2 good things you like about their sequence / routine, and one thing they could improve on.</a:t>
                      </a:r>
                      <a:endParaRPr lang="en-GB" sz="16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776379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516011" y="5973000"/>
            <a:ext cx="22573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winkl Cursive Looped" panose="02000000000000000000" pitchFamily="2" charset="0"/>
              </a:rPr>
              <a:t>Use different heights</a:t>
            </a:r>
          </a:p>
          <a:p>
            <a:r>
              <a:rPr lang="en-US" dirty="0" smtClean="0">
                <a:latin typeface="Twinkl Cursive Looped" panose="02000000000000000000" pitchFamily="2" charset="0"/>
              </a:rPr>
              <a:t>Work collaboratively</a:t>
            </a:r>
          </a:p>
          <a:p>
            <a:r>
              <a:rPr lang="en-US" dirty="0" smtClean="0">
                <a:latin typeface="Twinkl Cursive Looped" panose="02000000000000000000" pitchFamily="2" charset="0"/>
                <a:sym typeface="Wingdings" panose="05000000000000000000" pitchFamily="2" charset="2"/>
              </a:rPr>
              <a:t>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1030" name="Picture 6" descr="Image result for anton du beke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75" t="9708" r="19146" b="1804"/>
          <a:stretch/>
        </p:blipFill>
        <p:spPr bwMode="auto">
          <a:xfrm>
            <a:off x="3398260" y="388803"/>
            <a:ext cx="821429" cy="1979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227760" y="294488"/>
            <a:ext cx="12850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 smtClean="0">
                <a:latin typeface="Twinkl Cursive Looped" panose="02000000000000000000" pitchFamily="2" charset="0"/>
              </a:rPr>
              <a:t>Anton du </a:t>
            </a:r>
            <a:r>
              <a:rPr lang="en-GB" sz="1400" u="sng" dirty="0" err="1" smtClean="0">
                <a:latin typeface="Twinkl Cursive Looped" panose="02000000000000000000" pitchFamily="2" charset="0"/>
              </a:rPr>
              <a:t>Beke</a:t>
            </a:r>
            <a:r>
              <a:rPr lang="en-GB" sz="1400" u="sng" dirty="0" smtClean="0">
                <a:latin typeface="Twinkl Cursive Looped" panose="02000000000000000000" pitchFamily="2" charset="0"/>
              </a:rPr>
              <a:t>:</a:t>
            </a:r>
            <a:endParaRPr lang="en-GB" sz="1400" dirty="0" smtClean="0">
              <a:latin typeface="Twinkl Cursive Looped" panose="02000000000000000000" pitchFamily="2" charset="0"/>
            </a:endParaRPr>
          </a:p>
          <a:p>
            <a:r>
              <a:rPr lang="en-GB" sz="1400" dirty="0" smtClean="0">
                <a:latin typeface="Twinkl Cursive Looped" panose="02000000000000000000" pitchFamily="2" charset="0"/>
              </a:rPr>
              <a:t>Du </a:t>
            </a:r>
            <a:r>
              <a:rPr lang="en-GB" sz="1400" dirty="0" err="1" smtClean="0">
                <a:latin typeface="Twinkl Cursive Looped" panose="02000000000000000000" pitchFamily="2" charset="0"/>
              </a:rPr>
              <a:t>Beke</a:t>
            </a:r>
            <a:r>
              <a:rPr lang="en-GB" sz="1400" dirty="0" smtClean="0">
                <a:latin typeface="Twinkl Cursive Looped" panose="02000000000000000000" pitchFamily="2" charset="0"/>
              </a:rPr>
              <a:t> is a British ballroom and Latin dancer who has been dancing since he was 10 years old.</a:t>
            </a: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4858</TotalTime>
  <Words>299</Words>
  <Application>Microsoft Office PowerPoint</Application>
  <PresentationFormat>A4 Paper (210x297 mm)</PresentationFormat>
  <Paragraphs>44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Twinkl Cursive Looped</vt:lpstr>
      <vt:lpstr>Wingdings</vt:lpstr>
      <vt:lpstr>Office Theme</vt:lpstr>
      <vt:lpstr>Shirley Heath   Year 6, Spring 1: Dance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Dan Dowson</cp:lastModifiedBy>
  <cp:revision>86</cp:revision>
  <cp:lastPrinted>2017-10-30T10:21:12Z</cp:lastPrinted>
  <dcterms:created xsi:type="dcterms:W3CDTF">2017-10-15T20:56:30Z</dcterms:created>
  <dcterms:modified xsi:type="dcterms:W3CDTF">2022-09-20T12:51:03Z</dcterms:modified>
</cp:coreProperties>
</file>