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Three Little Birds|  Year 3  | Term:  Spring 1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405579"/>
              </p:ext>
            </p:extLst>
          </p:nvPr>
        </p:nvGraphicFramePr>
        <p:xfrm>
          <a:off x="76234" y="4623671"/>
          <a:ext cx="4946400" cy="5619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94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6484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973372"/>
              </p:ext>
            </p:extLst>
          </p:nvPr>
        </p:nvGraphicFramePr>
        <p:xfrm>
          <a:off x="76234" y="2803721"/>
          <a:ext cx="4946400" cy="17481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9464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487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Three Little Birds (Reggae)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54437">
                <a:tc>
                  <a:txBody>
                    <a:bodyPr/>
                    <a:lstStyle/>
                    <a:p>
                      <a:pPr algn="just"/>
                      <a:r>
                        <a:rPr lang="fr-FR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</a:t>
                      </a:r>
                      <a:r>
                        <a:rPr lang="fr-FR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Introduction, chorus, verse, chorus, verse, chorus, chorus, chorus.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5443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Bass, drums, electric guitar, keyboard, organ, male and backing vocals.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5443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Find the pulse as you are listening: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Dance, clap, sway, march, be an animal or a pop star.</a:t>
                      </a:r>
                      <a:endParaRPr lang="en-GB" sz="1200" b="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67524"/>
              </p:ext>
            </p:extLst>
          </p:nvPr>
        </p:nvGraphicFramePr>
        <p:xfrm>
          <a:off x="76234" y="361350"/>
          <a:ext cx="4946400" cy="237212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9464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0438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50028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Themes: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Reggae, happiness and animals.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6729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Bob Marley is one of the most famous performers of Roots Reggae music. He has helped spread both Jamaican music and the Rastafari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movement worldwide.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255317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reggae songs: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‘Jamming’ by Bob Marley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‘Small People’ by Ziggy Marley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‘54-46 Was My Number’ by Toots and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Maytals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‘Ram Goat Liver’ by Pluto Shervington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‘Our Day Will Come’ by Amy Winehouse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947296"/>
              </p:ext>
            </p:extLst>
          </p:nvPr>
        </p:nvGraphicFramePr>
        <p:xfrm>
          <a:off x="5107707" y="351625"/>
          <a:ext cx="4726958" cy="647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359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124545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278819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21765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0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3374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INTRODUCTION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</a:t>
                      </a:r>
                      <a:r>
                        <a:rPr lang="en-US" sz="9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passage or section which opens a movement or a separate piece, preceding the theme or lyrics.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67405100"/>
                  </a:ext>
                </a:extLst>
              </a:tr>
              <a:tr h="263374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VERSE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two or more sections of the song have almost identical music but different lyrics.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84078387"/>
                  </a:ext>
                </a:extLst>
              </a:tr>
              <a:tr h="526748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CHORUS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chorus is designed to be the most memorable section in a song. It often contains a hook or catchy refrain that a listener can easily remember, drawing them back to any individual track. 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63985801"/>
                  </a:ext>
                </a:extLst>
              </a:tr>
              <a:tr h="263374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BASS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lowest part of the musical scale.  It is also a type of guitar which usually</a:t>
                      </a:r>
                      <a:r>
                        <a:rPr lang="en-GB" sz="900" b="0" baseline="0" dirty="0" smtClean="0">
                          <a:latin typeface="Century Gothic" panose="020B0502020202020204" pitchFamily="34" charset="0"/>
                        </a:rPr>
                        <a:t> has 4-5 strings.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9672298"/>
                  </a:ext>
                </a:extLst>
              </a:tr>
              <a:tr h="263374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DRUMS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drum is a musical instrument that you play by hitting it rhythmically with a stick or your hand.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4280202"/>
                  </a:ext>
                </a:extLst>
              </a:tr>
              <a:tr h="395061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ELECTRIC GUITAR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guitar that produces sound by vibrating strings over a pickup that converts the vibrations into electrical signals. 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53189105"/>
                  </a:ext>
                </a:extLst>
              </a:tr>
              <a:tr h="263374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KEYBOARD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musical keyboard is the set of adjacent depressible levers or keys on a musical instrument.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49325834"/>
                  </a:ext>
                </a:extLst>
              </a:tr>
              <a:tr h="395061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ORGAN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keyboard instrument, operated by the player's hands and feet, in which pressurized air produces notes through a series of pipes organized in scale-like rows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07023336"/>
                  </a:ext>
                </a:extLst>
              </a:tr>
              <a:tr h="263374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BACKING VOCALS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Singers who provides vocal harmony with the lead vocalist or other backing vocalists.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5439335"/>
                  </a:ext>
                </a:extLst>
              </a:tr>
              <a:tr h="176429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900" b="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39736657"/>
                  </a:ext>
                </a:extLst>
              </a:tr>
              <a:tr h="280273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717278"/>
                  </a:ext>
                </a:extLst>
              </a:tr>
              <a:tr h="176429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33390896"/>
                  </a:ext>
                </a:extLst>
              </a:tr>
              <a:tr h="176429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900" b="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02486262"/>
                  </a:ext>
                </a:extLst>
              </a:tr>
              <a:tr h="176429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44060418"/>
                  </a:ext>
                </a:extLst>
              </a:tr>
              <a:tr h="395061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the tempo, melodic, and harmonic materials are combined in a musical composition, determining the overall quality of the sound in a piece.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176429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76429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  <a:tr h="255347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460682"/>
                  </a:ext>
                </a:extLst>
              </a:tr>
              <a:tr h="263374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19.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64122706"/>
                  </a:ext>
                </a:extLst>
              </a:tr>
              <a:tr h="395061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20.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pattern, or melody, often played by the rhythm section instruments or solo instrument, that forms the basis or accompaniment of a musical composition.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46885769"/>
                  </a:ext>
                </a:extLst>
              </a:tr>
              <a:tr h="176429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21.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The tune.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95578510"/>
                  </a:ext>
                </a:extLst>
              </a:tr>
              <a:tr h="263374">
                <a:tc>
                  <a:txBody>
                    <a:bodyPr/>
                    <a:lstStyle/>
                    <a:p>
                      <a:pPr algn="just"/>
                      <a:r>
                        <a:rPr lang="en-GB" sz="900" b="0" dirty="0" smtClean="0">
                          <a:latin typeface="Century Gothic" panose="020B0502020202020204" pitchFamily="34" charset="0"/>
                        </a:rPr>
                        <a:t>22.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900" b="0" cap="all" baseline="0" dirty="0" smtClean="0">
                          <a:latin typeface="Century Gothic" panose="020B0502020202020204" pitchFamily="34" charset="0"/>
                        </a:rPr>
                        <a:t>REGGAE</a:t>
                      </a:r>
                      <a:endParaRPr lang="en-GB" sz="9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music genre that originated in Jamaica in the late 1960s.</a:t>
                      </a:r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3686408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t="18982"/>
          <a:stretch/>
        </p:blipFill>
        <p:spPr>
          <a:xfrm>
            <a:off x="66506" y="5255597"/>
            <a:ext cx="1620000" cy="14639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7026" y="5246999"/>
            <a:ext cx="1620000" cy="14608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8435" y="5246999"/>
            <a:ext cx="1512000" cy="14671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4913</TotalTime>
  <Words>607</Words>
  <Application>Microsoft Office PowerPoint</Application>
  <PresentationFormat>A4 Paper (210x297 mm)</PresentationFormat>
  <Paragraphs>84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Three Little Birds|  Year 3  | Term:  Spring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Shirley Heath   Three Little Birds|  Year 3  | Term:  Spring 1 </dc:title>
  <dc:creator>H Wood</dc:creator>
  <cp:lastModifiedBy>H Wood</cp:lastModifiedBy>
  <cp:revision>104</cp:revision>
  <cp:lastPrinted>2017-10-30T10:21:12Z</cp:lastPrinted>
  <dcterms:created xsi:type="dcterms:W3CDTF">2017-10-15T20:56:30Z</dcterms:created>
  <dcterms:modified xsi:type="dcterms:W3CDTF">2022-10-13T09:04:50Z</dcterms:modified>
</cp:coreProperties>
</file>