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              </a:t>
            </a:r>
            <a:r>
              <a:rPr lang="en-US" sz="1800" b="1" dirty="0" err="1" smtClean="0"/>
              <a:t>L’argent</a:t>
            </a:r>
            <a:r>
              <a:rPr lang="en-US" sz="1800" b="1" dirty="0" smtClean="0"/>
              <a:t> de </a:t>
            </a:r>
            <a:r>
              <a:rPr lang="en-US" sz="1800" b="1" dirty="0" err="1" smtClean="0"/>
              <a:t>poche</a:t>
            </a:r>
            <a:r>
              <a:rPr lang="en-US" sz="1800" b="1" dirty="0" smtClean="0"/>
              <a:t>| Year </a:t>
            </a:r>
            <a:r>
              <a:rPr lang="en-US" sz="1800" b="1" dirty="0"/>
              <a:t>4</a:t>
            </a:r>
            <a:r>
              <a:rPr lang="en-US" sz="1800" b="1" dirty="0" smtClean="0"/>
              <a:t>| Autumn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1360117"/>
              </p:ext>
            </p:extLst>
          </p:nvPr>
        </p:nvGraphicFramePr>
        <p:xfrm>
          <a:off x="5734595" y="365083"/>
          <a:ext cx="3874390" cy="341657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0512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6926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1658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–numbers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2857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21 </a:t>
                      </a:r>
                      <a:r>
                        <a:rPr lang="en-GB" sz="1600" dirty="0" err="1" smtClean="0"/>
                        <a:t>vingt</a:t>
                      </a:r>
                      <a:r>
                        <a:rPr lang="en-GB" sz="1600" dirty="0" smtClean="0"/>
                        <a:t> et un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26 </a:t>
                      </a:r>
                      <a:r>
                        <a:rPr lang="en-GB" sz="1600" dirty="0" err="1" smtClean="0"/>
                        <a:t>vingt</a:t>
                      </a:r>
                      <a:r>
                        <a:rPr lang="en-GB" sz="1600" dirty="0" smtClean="0"/>
                        <a:t>-six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2857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22 </a:t>
                      </a:r>
                      <a:r>
                        <a:rPr lang="en-GB" sz="1600" dirty="0" err="1" smtClean="0"/>
                        <a:t>vingt-deux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27 </a:t>
                      </a:r>
                      <a:r>
                        <a:rPr lang="en-GB" sz="1600" dirty="0" err="1" smtClean="0"/>
                        <a:t>vingt</a:t>
                      </a:r>
                      <a:r>
                        <a:rPr lang="en-GB" sz="1600" dirty="0" smtClean="0"/>
                        <a:t>-sept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2857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23 </a:t>
                      </a:r>
                      <a:r>
                        <a:rPr lang="en-GB" sz="1600" dirty="0" err="1" smtClean="0"/>
                        <a:t>vingt-trois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28 </a:t>
                      </a:r>
                      <a:r>
                        <a:rPr lang="en-GB" sz="1600" dirty="0" err="1" smtClean="0"/>
                        <a:t>vingt-huit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285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24 </a:t>
                      </a:r>
                      <a:r>
                        <a:rPr lang="en-GB" sz="1600" dirty="0" err="1" smtClean="0"/>
                        <a:t>vingt-quatre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29 </a:t>
                      </a:r>
                      <a:r>
                        <a:rPr lang="en-GB" sz="1600" dirty="0" err="1" smtClean="0"/>
                        <a:t>vingt-neuf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2857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25 </a:t>
                      </a:r>
                      <a:r>
                        <a:rPr lang="en-GB" sz="1600" dirty="0" err="1" smtClean="0"/>
                        <a:t>vingt-cing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30 </a:t>
                      </a:r>
                      <a:r>
                        <a:rPr lang="en-GB" sz="1600" dirty="0" err="1" smtClean="0"/>
                        <a:t>trente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28571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combien</a:t>
                      </a:r>
                      <a:r>
                        <a:rPr lang="en-GB" sz="1600" baseline="0" dirty="0" smtClean="0"/>
                        <a:t>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How much is it?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42857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Un euro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One Euro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5286092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325286"/>
              </p:ext>
            </p:extLst>
          </p:nvPr>
        </p:nvGraphicFramePr>
        <p:xfrm>
          <a:off x="5279645" y="3826853"/>
          <a:ext cx="4329340" cy="293787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4025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8908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88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toys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1082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Un CD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CD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68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Un </a:t>
                      </a:r>
                      <a:r>
                        <a:rPr lang="en-GB" sz="1600" dirty="0" err="1" smtClean="0"/>
                        <a:t>ballon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large ball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Une</a:t>
                      </a:r>
                      <a:r>
                        <a:rPr lang="en-GB" sz="1600" dirty="0" smtClean="0"/>
                        <a:t> console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games console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Une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peluche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cuddly toy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Une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poupée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doll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721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/>
                        <a:t>J’ai</a:t>
                      </a:r>
                      <a:r>
                        <a:rPr lang="en-US" sz="1600" dirty="0" smtClean="0"/>
                        <a:t> ...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I have ...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5783813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n’ai</a:t>
                      </a:r>
                      <a:r>
                        <a:rPr lang="en-GB" sz="1600" baseline="0" dirty="0" smtClean="0"/>
                        <a:t> pas de…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don’t have…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2016479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2227400"/>
              </p:ext>
            </p:extLst>
          </p:nvPr>
        </p:nvGraphicFramePr>
        <p:xfrm>
          <a:off x="206477" y="609968"/>
          <a:ext cx="3874390" cy="497059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6157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1281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54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opinions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672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Je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pr</a:t>
                      </a:r>
                      <a:r>
                        <a:rPr lang="en-GB" sz="1600" dirty="0" err="1" smtClean="0"/>
                        <a:t>éfère</a:t>
                      </a:r>
                      <a:r>
                        <a:rPr lang="en-GB" sz="1600" dirty="0" smtClean="0"/>
                        <a:t>….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prefer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367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super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great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715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nul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awful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J’adore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 love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6298097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J’aime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 like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88837934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Je </a:t>
                      </a:r>
                      <a:r>
                        <a:rPr lang="en-GB" sz="1600" i="0" dirty="0" err="1" smtClean="0"/>
                        <a:t>n’aime</a:t>
                      </a:r>
                      <a:r>
                        <a:rPr lang="en-GB" sz="1600" i="0" dirty="0" smtClean="0"/>
                        <a:t> pas…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 don’t like…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45153318"/>
                  </a:ext>
                </a:extLst>
              </a:tr>
              <a:tr h="378823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Je </a:t>
                      </a:r>
                      <a:r>
                        <a:rPr lang="en-GB" sz="1600" i="0" dirty="0" err="1" smtClean="0"/>
                        <a:t>déteste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 hate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03637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Miam</a:t>
                      </a:r>
                      <a:r>
                        <a:rPr lang="en-GB" sz="1600" i="0" dirty="0" smtClean="0"/>
                        <a:t>!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Yum!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4553037"/>
                  </a:ext>
                </a:extLst>
              </a:tr>
              <a:tr h="328444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Berk!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Yuck!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11816316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C’est</a:t>
                      </a:r>
                      <a:r>
                        <a:rPr lang="en-GB" sz="1600" i="0" dirty="0" smtClean="0"/>
                        <a:t> </a:t>
                      </a:r>
                      <a:r>
                        <a:rPr lang="en-GB" sz="1600" i="0" dirty="0" err="1" smtClean="0"/>
                        <a:t>magnifique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It’s magnificent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0183872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C’est</a:t>
                      </a:r>
                      <a:r>
                        <a:rPr lang="en-GB" sz="1600" i="0" dirty="0" smtClean="0"/>
                        <a:t> </a:t>
                      </a:r>
                      <a:r>
                        <a:rPr lang="en-GB" sz="1600" i="0" dirty="0" err="1" smtClean="0"/>
                        <a:t>fantastique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It’s fantastic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5750317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ça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that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66490674"/>
                  </a:ext>
                </a:extLst>
              </a:tr>
            </a:tbl>
          </a:graphicData>
        </a:graphic>
      </p:graphicFrame>
      <p:pic>
        <p:nvPicPr>
          <p:cNvPr id="1026" name="Picture 2" descr="Image result for numb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867" y="1223026"/>
            <a:ext cx="1649226" cy="164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Image result for football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Image result for football"/>
          <p:cNvSpPr>
            <a:spLocks noChangeAspect="1" noChangeArrowheads="1"/>
          </p:cNvSpPr>
          <p:nvPr/>
        </p:nvSpPr>
        <p:spPr bwMode="auto">
          <a:xfrm>
            <a:off x="612774" y="312737"/>
            <a:ext cx="1006609" cy="1006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Image result for footba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564" y="5128258"/>
            <a:ext cx="1580606" cy="1580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5730093" y="770709"/>
            <a:ext cx="3878892" cy="21015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5146</TotalTime>
  <Words>143</Words>
  <Application>Microsoft Office PowerPoint</Application>
  <PresentationFormat>A4 Paper (210x297 mm)</PresentationFormat>
  <Paragraphs>57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            L’argent de poche| Year 4| Autumn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121</cp:revision>
  <cp:lastPrinted>2017-10-30T10:21:12Z</cp:lastPrinted>
  <dcterms:created xsi:type="dcterms:W3CDTF">2017-10-15T20:56:30Z</dcterms:created>
  <dcterms:modified xsi:type="dcterms:W3CDTF">2022-04-27T09:35:32Z</dcterms:modified>
</cp:coreProperties>
</file>