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Le retour du </a:t>
            </a:r>
            <a:r>
              <a:rPr lang="en-US" sz="1800" b="1" dirty="0" err="1" smtClean="0"/>
              <a:t>printemps</a:t>
            </a:r>
            <a:r>
              <a:rPr lang="en-US" sz="1800" b="1" dirty="0" smtClean="0"/>
              <a:t> </a:t>
            </a:r>
            <a:r>
              <a:rPr lang="en-US" sz="1800" b="1" dirty="0"/>
              <a:t>| </a:t>
            </a:r>
            <a:r>
              <a:rPr lang="en-US" sz="1800" b="1" dirty="0" smtClean="0"/>
              <a:t>Year 5| Summer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294006"/>
              </p:ext>
            </p:extLst>
          </p:nvPr>
        </p:nvGraphicFramePr>
        <p:xfrm>
          <a:off x="6603242" y="417861"/>
          <a:ext cx="3005742" cy="298288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7798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2775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48651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- weather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7631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Il fait </a:t>
                      </a:r>
                      <a:r>
                        <a:rPr lang="en-GB" sz="1600" dirty="0" err="1" smtClean="0"/>
                        <a:t>chaud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</a:t>
                      </a:r>
                      <a:r>
                        <a:rPr lang="en-GB" sz="1600" dirty="0" smtClean="0"/>
                        <a:t>hot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7631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Il fait </a:t>
                      </a:r>
                      <a:r>
                        <a:rPr lang="en-GB" sz="1600" dirty="0" smtClean="0"/>
                        <a:t>beau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fine </a:t>
                      </a:r>
                      <a:r>
                        <a:rPr lang="en-GB" sz="1600" dirty="0" smtClean="0"/>
                        <a:t>weather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7631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Il fait </a:t>
                      </a:r>
                      <a:r>
                        <a:rPr lang="en-GB" sz="1600" dirty="0" err="1" smtClean="0"/>
                        <a:t>froid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dirty="0" smtClean="0"/>
                        <a:t>cold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63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 fait </a:t>
                      </a:r>
                      <a:r>
                        <a:rPr lang="en-GB" sz="1600" dirty="0" err="1" smtClean="0"/>
                        <a:t>mauvais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bad </a:t>
                      </a:r>
                      <a:r>
                        <a:rPr lang="en-GB" sz="1600" dirty="0" smtClean="0"/>
                        <a:t>weather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763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 fait du </a:t>
                      </a:r>
                      <a:r>
                        <a:rPr lang="en-GB" sz="1600" dirty="0" err="1" smtClean="0"/>
                        <a:t>soleil</a:t>
                      </a:r>
                      <a:r>
                        <a:rPr lang="en-GB" sz="1600" dirty="0" smtClean="0"/>
                        <a:t>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</a:t>
                      </a:r>
                      <a:r>
                        <a:rPr lang="en-GB" sz="1600" dirty="0" smtClean="0"/>
                        <a:t>sunny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763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 fait du </a:t>
                      </a:r>
                      <a:r>
                        <a:rPr lang="en-GB" sz="1600" dirty="0" smtClean="0"/>
                        <a:t>vent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</a:t>
                      </a:r>
                      <a:r>
                        <a:rPr lang="en-GB" sz="1600" dirty="0" smtClean="0"/>
                        <a:t>windy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763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 </a:t>
                      </a:r>
                      <a:r>
                        <a:rPr lang="en-GB" sz="1600" dirty="0" err="1" smtClean="0"/>
                        <a:t>pleut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It’s </a:t>
                      </a:r>
                      <a:r>
                        <a:rPr lang="en-GB" sz="1600" dirty="0" smtClean="0"/>
                        <a:t>raining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7159098"/>
              </p:ext>
            </p:extLst>
          </p:nvPr>
        </p:nvGraphicFramePr>
        <p:xfrm>
          <a:off x="257225" y="417862"/>
          <a:ext cx="3045533" cy="492267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2630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41923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4570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other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271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err="1" smtClean="0"/>
                        <a:t>clair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bright/light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271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sombre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dark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27154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heureux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happy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27154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triste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sad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83607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Viens</a:t>
                      </a:r>
                      <a:r>
                        <a:rPr lang="en-GB" sz="1600" i="0" dirty="0" smtClean="0"/>
                        <a:t>/</a:t>
                      </a:r>
                      <a:r>
                        <a:rPr lang="en-GB" sz="1600" i="0" dirty="0" err="1" smtClean="0"/>
                        <a:t>reste</a:t>
                      </a:r>
                      <a:r>
                        <a:rPr lang="en-GB" sz="1600" i="0" dirty="0" smtClean="0"/>
                        <a:t> (chez</a:t>
                      </a:r>
                      <a:r>
                        <a:rPr lang="en-GB" sz="1600" i="0" baseline="0" dirty="0" smtClean="0"/>
                        <a:t> </a:t>
                      </a:r>
                      <a:r>
                        <a:rPr lang="en-GB" sz="1600" i="0" baseline="0" dirty="0" err="1" smtClean="0"/>
                        <a:t>moi</a:t>
                      </a:r>
                      <a:r>
                        <a:rPr lang="en-GB" sz="1600" i="0" baseline="0" dirty="0" smtClean="0"/>
                        <a:t>)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Come/stay (with me)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27154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La </a:t>
                      </a:r>
                      <a:r>
                        <a:rPr lang="en-GB" sz="1600" i="0" dirty="0" err="1" smtClean="0"/>
                        <a:t>fille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The girl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27154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trop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too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327154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très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very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66033967"/>
                  </a:ext>
                </a:extLst>
              </a:tr>
              <a:tr h="327154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Tape les </a:t>
                      </a:r>
                      <a:r>
                        <a:rPr lang="en-GB" sz="1600" i="0" dirty="0" err="1" smtClean="0"/>
                        <a:t>pieds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Tap your feet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34634186"/>
                  </a:ext>
                </a:extLst>
              </a:tr>
              <a:tr h="327154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Tape les mains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Clap your hands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3731623"/>
                  </a:ext>
                </a:extLst>
              </a:tr>
              <a:tr h="327154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Un </a:t>
                      </a:r>
                      <a:r>
                        <a:rPr lang="en-GB" sz="1600" i="0" dirty="0" err="1" smtClean="0"/>
                        <a:t>écureuil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squirrel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95359630"/>
                  </a:ext>
                </a:extLst>
              </a:tr>
              <a:tr h="327154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Une</a:t>
                      </a:r>
                      <a:r>
                        <a:rPr lang="en-GB" sz="1600" i="0" dirty="0" smtClean="0"/>
                        <a:t> </a:t>
                      </a:r>
                      <a:r>
                        <a:rPr lang="en-GB" sz="1600" i="0" dirty="0" err="1" smtClean="0"/>
                        <a:t>grenouille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frog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60537631"/>
                  </a:ext>
                </a:extLst>
              </a:tr>
              <a:tr h="327154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Une</a:t>
                      </a:r>
                      <a:r>
                        <a:rPr lang="en-GB" sz="1600" i="0" dirty="0" smtClean="0"/>
                        <a:t> </a:t>
                      </a:r>
                      <a:r>
                        <a:rPr lang="en-GB" sz="1600" i="0" dirty="0" err="1" smtClean="0"/>
                        <a:t>hirondelle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Swallow (bird)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5265961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t="24894" b="24894"/>
          <a:stretch/>
        </p:blipFill>
        <p:spPr>
          <a:xfrm>
            <a:off x="257224" y="5564136"/>
            <a:ext cx="3045533" cy="1004308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7103277"/>
              </p:ext>
            </p:extLst>
          </p:nvPr>
        </p:nvGraphicFramePr>
        <p:xfrm>
          <a:off x="3450129" y="423472"/>
          <a:ext cx="3005742" cy="1931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798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2775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1112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- seasons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12956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Au  </a:t>
                      </a:r>
                      <a:r>
                        <a:rPr lang="en-GB" sz="1800" dirty="0" err="1" smtClean="0"/>
                        <a:t>printemps</a:t>
                      </a:r>
                      <a:endParaRPr lang="en-GB" sz="18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 the Spring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547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En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été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 the Summer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78382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En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baseline="0" dirty="0" err="1" smtClean="0"/>
                        <a:t>automne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 the Autumn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4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En</a:t>
                      </a:r>
                      <a:r>
                        <a:rPr lang="en-GB" sz="1800" dirty="0" smtClean="0"/>
                        <a:t> hiver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</a:t>
                      </a:r>
                      <a:r>
                        <a:rPr lang="en-GB" baseline="0" dirty="0" smtClean="0"/>
                        <a:t> the Winter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3474636"/>
              </p:ext>
            </p:extLst>
          </p:nvPr>
        </p:nvGraphicFramePr>
        <p:xfrm>
          <a:off x="3450129" y="2458596"/>
          <a:ext cx="3005742" cy="410984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42494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8079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643949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months (no capitals)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52065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janvier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January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52065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février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February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252065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mars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March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252065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avril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April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252065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mai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May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252065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juin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June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623703"/>
                  </a:ext>
                </a:extLst>
              </a:tr>
              <a:tr h="252065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juillet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July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252065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août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August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192072"/>
                  </a:ext>
                </a:extLst>
              </a:tr>
              <a:tr h="252065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septembre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September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4787661"/>
                  </a:ext>
                </a:extLst>
              </a:tr>
              <a:tr h="252065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octobre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October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03721"/>
                  </a:ext>
                </a:extLst>
              </a:tr>
              <a:tr h="252065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novembre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November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0816802"/>
                  </a:ext>
                </a:extLst>
              </a:tr>
              <a:tr h="252065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décembre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December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66971027"/>
                  </a:ext>
                </a:extLst>
              </a:tr>
              <a:tr h="441114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Mon </a:t>
                      </a:r>
                      <a:r>
                        <a:rPr lang="en-GB" sz="1400" dirty="0" err="1" smtClean="0"/>
                        <a:t>anniversaire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est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en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My birthday is in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66471324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9670221"/>
              </p:ext>
            </p:extLst>
          </p:nvPr>
        </p:nvGraphicFramePr>
        <p:xfrm>
          <a:off x="6603242" y="4958327"/>
          <a:ext cx="3025637" cy="158199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48777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53786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3342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- preferences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34908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J’aime</a:t>
                      </a:r>
                      <a:endParaRPr lang="en-GB" sz="18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 like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876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Je </a:t>
                      </a:r>
                      <a:r>
                        <a:rPr lang="en-GB" sz="1800" dirty="0" err="1" smtClean="0"/>
                        <a:t>n’aime</a:t>
                      </a:r>
                      <a:r>
                        <a:rPr lang="en-GB" sz="1800" dirty="0" smtClean="0"/>
                        <a:t> pas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 don’t like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06869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J’adore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 love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039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Tu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aimes</a:t>
                      </a:r>
                      <a:r>
                        <a:rPr lang="en-GB" sz="1800" dirty="0" smtClean="0"/>
                        <a:t> ..?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You</a:t>
                      </a:r>
                      <a:r>
                        <a:rPr lang="en-GB" baseline="0" dirty="0" smtClean="0"/>
                        <a:t> like ..?</a:t>
                      </a:r>
                      <a:endParaRPr lang="en-GB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</a:tbl>
          </a:graphicData>
        </a:graphic>
      </p:graphicFrame>
      <p:pic>
        <p:nvPicPr>
          <p:cNvPr id="1026" name="Picture 2" descr="Image result for weather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23"/>
          <a:stretch/>
        </p:blipFill>
        <p:spPr bwMode="auto">
          <a:xfrm>
            <a:off x="6603242" y="3453213"/>
            <a:ext cx="3005742" cy="1350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603242" y="718457"/>
            <a:ext cx="3005742" cy="268228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450129" y="770925"/>
            <a:ext cx="3005742" cy="158448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5007</TotalTime>
  <Words>192</Words>
  <Application>Microsoft Office PowerPoint</Application>
  <PresentationFormat>A4 Paper (210x297 mm)</PresentationFormat>
  <Paragraphs>89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Le retour du printemps | Year 5| Summer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109</cp:revision>
  <cp:lastPrinted>2017-10-30T10:21:12Z</cp:lastPrinted>
  <dcterms:created xsi:type="dcterms:W3CDTF">2017-10-15T20:56:30Z</dcterms:created>
  <dcterms:modified xsi:type="dcterms:W3CDTF">2022-04-05T15:34:29Z</dcterms:modified>
</cp:coreProperties>
</file>