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83292" autoAdjust="0"/>
  </p:normalViewPr>
  <p:slideViewPr>
    <p:cSldViewPr snapToGrid="0" snapToObjects="1">
      <p:cViewPr varScale="1">
        <p:scale>
          <a:sx n="73" d="100"/>
          <a:sy n="73" d="100"/>
        </p:scale>
        <p:origin x="965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		</a:t>
            </a:r>
            <a:r>
              <a:rPr lang="en-US" sz="1600" b="1" dirty="0" smtClean="0"/>
              <a:t>Christmas - Do you think Christmas is a true story?|  Year </a:t>
            </a:r>
            <a:r>
              <a:rPr lang="en-US" sz="1600" b="1" dirty="0"/>
              <a:t>5</a:t>
            </a:r>
            <a:r>
              <a:rPr lang="en-US" sz="1600" b="1" dirty="0" smtClean="0"/>
              <a:t>|Autumn </a:t>
            </a:r>
            <a:r>
              <a:rPr lang="en-US" sz="1600" b="1" dirty="0"/>
              <a:t>2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064533"/>
              </p:ext>
            </p:extLst>
          </p:nvPr>
        </p:nvGraphicFramePr>
        <p:xfrm>
          <a:off x="2853056" y="428567"/>
          <a:ext cx="3186218" cy="620315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862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0998">
                <a:tc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Knowledge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9480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aseline="0" dirty="0" smtClean="0"/>
                        <a:t>There are different versions of the nativity story - The gospel according to </a:t>
                      </a:r>
                      <a:r>
                        <a:rPr lang="en-GB" sz="1600" b="1" baseline="0" dirty="0" smtClean="0"/>
                        <a:t>St Luke </a:t>
                      </a:r>
                      <a:r>
                        <a:rPr lang="en-GB" sz="1600" baseline="0" dirty="0" smtClean="0"/>
                        <a:t>and the gospel according to </a:t>
                      </a:r>
                      <a:r>
                        <a:rPr lang="en-GB" sz="1600" b="1" baseline="0" dirty="0" smtClean="0"/>
                        <a:t>St Matthew</a:t>
                      </a:r>
                      <a:r>
                        <a:rPr lang="en-GB" sz="1600" baseline="0" dirty="0" smtClean="0"/>
                        <a:t>. </a:t>
                      </a:r>
                    </a:p>
                    <a:p>
                      <a:r>
                        <a:rPr lang="en-GB" sz="1600" baseline="0" dirty="0" smtClean="0"/>
                        <a:t> </a:t>
                      </a:r>
                      <a:endParaRPr lang="en-GB" sz="1600" dirty="0" smtClean="0"/>
                    </a:p>
                    <a:p>
                      <a:r>
                        <a:rPr lang="en-GB" sz="1600" b="1" dirty="0" smtClean="0"/>
                        <a:t>In St Luke</a:t>
                      </a:r>
                      <a:r>
                        <a:rPr lang="en-GB" sz="1600" b="1" baseline="0" dirty="0" smtClean="0"/>
                        <a:t> </a:t>
                      </a:r>
                      <a:r>
                        <a:rPr lang="en-GB" sz="1600" baseline="0" dirty="0" smtClean="0"/>
                        <a:t>the characters are: Mary, Joseph, Jesus, Shepherds</a:t>
                      </a:r>
                    </a:p>
                    <a:p>
                      <a:r>
                        <a:rPr lang="en-GB" sz="1600" b="1" baseline="0" dirty="0" smtClean="0"/>
                        <a:t>In St  Matthew </a:t>
                      </a:r>
                      <a:r>
                        <a:rPr lang="en-GB" sz="1600" baseline="0" dirty="0" smtClean="0"/>
                        <a:t>the characters are:  Mary, Joseph, Jesus, an Angel, Wise men, Shepherds, Herod</a:t>
                      </a:r>
                    </a:p>
                    <a:p>
                      <a:endParaRPr lang="en-GB" sz="1600" baseline="0" dirty="0" smtClean="0"/>
                    </a:p>
                    <a:p>
                      <a:r>
                        <a:rPr lang="en-GB" sz="1600" b="1" baseline="0" dirty="0" smtClean="0"/>
                        <a:t>The differences are: </a:t>
                      </a:r>
                    </a:p>
                    <a:p>
                      <a:r>
                        <a:rPr lang="en-GB" sz="1600" b="1" baseline="0" dirty="0" smtClean="0"/>
                        <a:t>In Luke</a:t>
                      </a:r>
                      <a:r>
                        <a:rPr lang="en-GB" sz="1600" baseline="0" dirty="0" smtClean="0"/>
                        <a:t>: a census (an official count of people) requires Mary and Joseph to travel to Nazareth in Bethlehem. There is no room at the inn. Shepherds visit.</a:t>
                      </a:r>
                    </a:p>
                    <a:p>
                      <a:endParaRPr lang="en-GB" sz="1600" baseline="0" dirty="0" smtClean="0"/>
                    </a:p>
                    <a:p>
                      <a:r>
                        <a:rPr lang="en-GB" sz="1600" b="1" baseline="0" dirty="0" smtClean="0"/>
                        <a:t>In Matthew</a:t>
                      </a:r>
                      <a:r>
                        <a:rPr lang="en-GB" sz="1600" baseline="0" dirty="0" smtClean="0"/>
                        <a:t>: An angel appears to Joseph to reassure him.  Wise men follow a star to visit Jesus.  King Herod (a roman king) he wanted to kill Jesus because he feared that Jesus would take over his throne.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916071"/>
              </p:ext>
            </p:extLst>
          </p:nvPr>
        </p:nvGraphicFramePr>
        <p:xfrm>
          <a:off x="6073981" y="415783"/>
          <a:ext cx="3742681" cy="5583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98852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54382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7589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093110">
                <a:tc>
                  <a:txBody>
                    <a:bodyPr/>
                    <a:lstStyle/>
                    <a:p>
                      <a:r>
                        <a:rPr lang="en-US" sz="1500" dirty="0" smtClean="0"/>
                        <a:t>Gospel</a:t>
                      </a:r>
                      <a:endParaRPr lang="en-GB" sz="1500" dirty="0" smtClean="0"/>
                    </a:p>
                    <a:p>
                      <a:endParaRPr lang="en-GB" sz="15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 err="1" smtClean="0"/>
                        <a:t>Gos</a:t>
                      </a:r>
                      <a:r>
                        <a:rPr lang="en-GB" sz="1500" baseline="0" dirty="0" smtClean="0"/>
                        <a:t> meaning good and </a:t>
                      </a:r>
                      <a:r>
                        <a:rPr lang="en-GB" sz="1500" baseline="0" dirty="0" err="1" smtClean="0"/>
                        <a:t>spel</a:t>
                      </a:r>
                      <a:r>
                        <a:rPr lang="en-GB" sz="1500" baseline="0" dirty="0" smtClean="0"/>
                        <a:t> meaning news – good news.  They are the books of the New Testament in the bible </a:t>
                      </a:r>
                      <a:r>
                        <a:rPr lang="en-GB" sz="1500" baseline="0" smtClean="0"/>
                        <a:t>retelling Jesus</a:t>
                      </a:r>
                      <a:r>
                        <a:rPr lang="en-GB" sz="1500" baseline="0" dirty="0" smtClean="0"/>
                        <a:t>’ life  </a:t>
                      </a:r>
                      <a:endParaRPr lang="en-GB" sz="15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1265568"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St Matthew</a:t>
                      </a:r>
                    </a:p>
                    <a:p>
                      <a:endParaRPr lang="en-GB" sz="1500" dirty="0" smtClean="0"/>
                    </a:p>
                    <a:p>
                      <a:endParaRPr lang="en-GB" sz="1500" dirty="0" smtClean="0"/>
                    </a:p>
                    <a:p>
                      <a:r>
                        <a:rPr lang="en-GB" sz="1500" dirty="0" smtClean="0"/>
                        <a:t>St Luke</a:t>
                      </a:r>
                      <a:endParaRPr lang="en-GB" sz="15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These were the evangelists.  Along</a:t>
                      </a:r>
                      <a:r>
                        <a:rPr lang="en-GB" sz="1500" baseline="0" dirty="0" smtClean="0"/>
                        <a:t> with St John and St Mark  T</a:t>
                      </a:r>
                      <a:r>
                        <a:rPr lang="en-GB" sz="1500" dirty="0" smtClean="0"/>
                        <a:t>hey</a:t>
                      </a:r>
                      <a:r>
                        <a:rPr lang="en-GB" sz="1500" baseline="0" dirty="0" smtClean="0"/>
                        <a:t> wrote the Gospels in the new testament. Their gospels contained the nativity story.  </a:t>
                      </a:r>
                      <a:endParaRPr lang="en-GB" sz="15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46842"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Nativity</a:t>
                      </a:r>
                      <a:endParaRPr lang="en-GB" sz="15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The story of the birth of Jesus</a:t>
                      </a:r>
                      <a:endParaRPr lang="en-GB" sz="15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67862"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Perspective</a:t>
                      </a:r>
                      <a:endParaRPr lang="en-GB" sz="15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baseline="0" dirty="0" smtClean="0"/>
                        <a:t>A point of view. </a:t>
                      </a:r>
                      <a:endParaRPr lang="en-GB" sz="15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641885"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Account</a:t>
                      </a:r>
                      <a:endParaRPr lang="en-GB" sz="15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5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report or a description of an event or experience. </a:t>
                      </a:r>
                      <a:endParaRPr lang="en-GB" sz="15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777011"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Eye</a:t>
                      </a:r>
                      <a:r>
                        <a:rPr lang="en-GB" sz="1500" baseline="0" dirty="0" smtClean="0"/>
                        <a:t>witness</a:t>
                      </a:r>
                      <a:endParaRPr lang="en-GB" sz="15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A person who has seen something</a:t>
                      </a:r>
                      <a:r>
                        <a:rPr lang="en-GB" sz="1500" baseline="0" dirty="0" smtClean="0"/>
                        <a:t> happen and can give a description of it. </a:t>
                      </a:r>
                      <a:endParaRPr lang="en-GB" sz="15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565295"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Incarnation</a:t>
                      </a:r>
                      <a:endParaRPr lang="en-GB" sz="15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God took on human form and became Jesus.</a:t>
                      </a:r>
                      <a:endParaRPr lang="en-GB" sz="15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03805120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60" y="3033651"/>
            <a:ext cx="1301142" cy="17964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4503" y="3071341"/>
            <a:ext cx="1347083" cy="163068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874" y="2410972"/>
            <a:ext cx="2979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Saints who wrote the gospels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83366" y="34696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4064" y="2708472"/>
            <a:ext cx="1277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 Matthew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619683" y="2771398"/>
            <a:ext cx="852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St Luke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0" y="539030"/>
            <a:ext cx="28956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.</a:t>
            </a:r>
            <a:endParaRPr lang="en-GB" dirty="0"/>
          </a:p>
          <a:p>
            <a:endParaRPr lang="en-GB" dirty="0" smtClean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783" y="5077354"/>
            <a:ext cx="2441440" cy="170988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42586" y="4786317"/>
            <a:ext cx="1905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Nativity scene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-17391" y="50146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556409"/>
              </p:ext>
            </p:extLst>
          </p:nvPr>
        </p:nvGraphicFramePr>
        <p:xfrm>
          <a:off x="69335" y="379243"/>
          <a:ext cx="2729136" cy="2088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9136">
                  <a:extLst>
                    <a:ext uri="{9D8B030D-6E8A-4147-A177-3AD203B41FA5}">
                      <a16:colId xmlns:a16="http://schemas.microsoft.com/office/drawing/2014/main" val="2530020663"/>
                    </a:ext>
                  </a:extLst>
                </a:gridCol>
              </a:tblGrid>
              <a:tr h="225877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3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Truth</a:t>
                      </a:r>
                      <a:endParaRPr lang="en-GB" altLang="en-GB" sz="13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98513472"/>
                  </a:ext>
                </a:extLst>
              </a:tr>
              <a:tr h="169518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smtClean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True means that a story or event is real.</a:t>
                      </a:r>
                      <a:r>
                        <a:rPr lang="en-GB" sz="140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GB" sz="1400" dirty="0" smtClean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</a:t>
                      </a:r>
                      <a:r>
                        <a:rPr lang="en-GB" sz="140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events are accurate or exact.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This can be scientific truth, historic fact or personal truth (faith/belief)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aseline="0" dirty="0" smtClean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There are different versions of the truth told from different perspectives.</a:t>
                      </a:r>
                      <a:endParaRPr lang="en-GB" sz="14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213294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073981" y="5934670"/>
            <a:ext cx="37426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Do you need to believe that the story is true to celebrate at Christmas time if you want to?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5719</TotalTime>
  <Words>349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 Christmas - Do you think Christmas is a true story?|  Year 5|Autumn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126</cp:revision>
  <cp:lastPrinted>2022-09-22T07:52:52Z</cp:lastPrinted>
  <dcterms:created xsi:type="dcterms:W3CDTF">2017-10-15T20:56:30Z</dcterms:created>
  <dcterms:modified xsi:type="dcterms:W3CDTF">2023-10-22T18:13:32Z</dcterms:modified>
</cp:coreProperties>
</file>