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52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114" y="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6" y="47193"/>
            <a:ext cx="9699523" cy="252372"/>
          </a:xfrm>
        </p:spPr>
        <p:txBody>
          <a:bodyPr numCol="1">
            <a:noAutofit/>
          </a:bodyPr>
          <a:lstStyle/>
          <a:p>
            <a:pPr algn="l"/>
            <a:r>
              <a:rPr lang="en-US" sz="12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Shirley Heath </a:t>
            </a:r>
            <a:r>
              <a:rPr lang="en-US" sz="14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		Year 3, Autumn 1: Tennis</a:t>
            </a:r>
            <a:endParaRPr lang="en-US" sz="1400" b="1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8643232"/>
              </p:ext>
            </p:extLst>
          </p:nvPr>
        </p:nvGraphicFramePr>
        <p:xfrm>
          <a:off x="206477" y="434007"/>
          <a:ext cx="3394364" cy="308819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790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1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9243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426126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Skills</a:t>
                      </a:r>
                      <a:endParaRPr lang="en-GB" altLang="en-GB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0623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Stroke technique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method used to hit the ball including forehand, backhand, volley, lob and overhead.</a:t>
                      </a:r>
                    </a:p>
                    <a:p>
                      <a:r>
                        <a:rPr lang="en-GB" sz="1200" b="1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(See</a:t>
                      </a:r>
                      <a:r>
                        <a:rPr lang="en-GB" sz="1200" b="1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forehand and backhand skill below – picture to support)</a:t>
                      </a:r>
                      <a:endParaRPr lang="en-GB" sz="1200" b="1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0623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Ready position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skill and a starting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position to get the body ready to return the serve and hit a stroke. 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4164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Match play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technique used to understand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the basics of the game, the rules, the scoring and the court. 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4810756"/>
              </p:ext>
            </p:extLst>
          </p:nvPr>
        </p:nvGraphicFramePr>
        <p:xfrm>
          <a:off x="6470073" y="434004"/>
          <a:ext cx="3312555" cy="401864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29491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26076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622301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61049"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Vocabulary</a:t>
                      </a:r>
                      <a:endParaRPr lang="en-US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84104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Forehand</a:t>
                      </a:r>
                    </a:p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(to hit the ball)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 a stroke played with the palm of the hand facing in the direction of the stroke.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84104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Backhand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(to hit the ball)</a:t>
                      </a:r>
                    </a:p>
                    <a:p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stroke played with the back of the hand facing in the direction of the stroke, with the arm across the body.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284104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Serve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 first shot played in a point / rally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284104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Movement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Running / jumping to perform a shot or to get into a positon to return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284104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Return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(to hit the ball)</a:t>
                      </a:r>
                    </a:p>
                    <a:p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Hitting the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ball back in the direction of your opponent (attempting to score a point).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8729" y="4452653"/>
            <a:ext cx="3033899" cy="2361407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3205162"/>
              </p:ext>
            </p:extLst>
          </p:nvPr>
        </p:nvGraphicFramePr>
        <p:xfrm>
          <a:off x="3740729" y="4931500"/>
          <a:ext cx="2844726" cy="167691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844726">
                  <a:extLst>
                    <a:ext uri="{9D8B030D-6E8A-4147-A177-3AD203B41FA5}">
                      <a16:colId xmlns:a16="http://schemas.microsoft.com/office/drawing/2014/main" val="1783247390"/>
                    </a:ext>
                  </a:extLst>
                </a:gridCol>
              </a:tblGrid>
              <a:tr h="273058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</a:rPr>
                        <a:t>Match (Context)</a:t>
                      </a:r>
                      <a:endParaRPr lang="en-GB" sz="14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872221"/>
                  </a:ext>
                </a:extLst>
              </a:tr>
              <a:tr h="1372116">
                <a:tc>
                  <a:txBody>
                    <a:bodyPr/>
                    <a:lstStyle/>
                    <a:p>
                      <a:pPr algn="l"/>
                      <a:r>
                        <a:rPr lang="en-GB" sz="105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match is divided into sets.</a:t>
                      </a:r>
                      <a:r>
                        <a:rPr lang="en-GB" sz="1050" b="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l"/>
                      <a:endParaRPr lang="en-GB" sz="1050" b="0" baseline="0" dirty="0" smtClean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050" b="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set is won when a player reaches 6 games. </a:t>
                      </a:r>
                    </a:p>
                    <a:p>
                      <a:pPr algn="l"/>
                      <a:endParaRPr lang="en-GB" sz="1050" b="0" baseline="0" dirty="0" smtClean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050" b="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match is won when a player has won 2 sets – apart from in Grand Slam tournaments, when male players must win 3 sets. </a:t>
                      </a:r>
                      <a:endParaRPr lang="en-GB" sz="105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971954"/>
                  </a:ext>
                </a:extLst>
              </a:tr>
            </a:tbl>
          </a:graphicData>
        </a:graphic>
      </p:graphicFrame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81809"/>
            <a:ext cx="3740728" cy="322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8972" y="3522200"/>
            <a:ext cx="3526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Forehand &amp; Backhand technique: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Image result for andy murray&quot;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5" t="12031"/>
          <a:stretch/>
        </p:blipFill>
        <p:spPr bwMode="auto">
          <a:xfrm>
            <a:off x="4135582" y="391986"/>
            <a:ext cx="1634835" cy="2446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904003" y="3086787"/>
            <a:ext cx="256607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u="sng" dirty="0">
                <a:latin typeface="Twinkl Cursive Looped" panose="02000000000000000000" pitchFamily="2" charset="0"/>
                <a:cs typeface="Arial" panose="020B0604020202020204" pitchFamily="34" charset="0"/>
              </a:rPr>
              <a:t>Sir Andy Murray OBE:</a:t>
            </a:r>
          </a:p>
          <a:p>
            <a:r>
              <a:rPr lang="en-US" sz="1100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Murray</a:t>
            </a:r>
            <a:r>
              <a:rPr lang="en-US" sz="1100" dirty="0">
                <a:latin typeface="Twinkl Cursive Looped" panose="02000000000000000000" pitchFamily="2" charset="0"/>
                <a:cs typeface="Arial" panose="020B0604020202020204" pitchFamily="34" charset="0"/>
              </a:rPr>
              <a:t> is a British professional tennis player </a:t>
            </a:r>
            <a:r>
              <a:rPr lang="en-US" sz="1100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who represents</a:t>
            </a:r>
            <a:r>
              <a:rPr lang="en-US" sz="1100" dirty="0">
                <a:latin typeface="Twinkl Cursive Looped" panose="02000000000000000000" pitchFamily="2" charset="0"/>
                <a:cs typeface="Arial" panose="020B0604020202020204" pitchFamily="34" charset="0"/>
              </a:rPr>
              <a:t> Great Britain in his sporting activities and is a three-time Grand Slam tournament winner, two-time Olympic champion, Davis Cup champion, winner of the 2016 ATP World Tour Finals, and former world No. 1.</a:t>
            </a:r>
            <a:endParaRPr lang="en-GB" sz="1100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4692</TotalTime>
  <Words>237</Words>
  <Application>Microsoft Office PowerPoint</Application>
  <PresentationFormat>A4 Paper (210x297 mm)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Shirley Heath   Year 3, Autumn 1: Tennis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Dan Dowson</cp:lastModifiedBy>
  <cp:revision>79</cp:revision>
  <cp:lastPrinted>2017-10-30T10:21:12Z</cp:lastPrinted>
  <dcterms:created xsi:type="dcterms:W3CDTF">2017-10-15T20:56:30Z</dcterms:created>
  <dcterms:modified xsi:type="dcterms:W3CDTF">2022-09-13T12:30:45Z</dcterms:modified>
</cp:coreProperties>
</file>