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459" y="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Being Me in My World|  Year  Three| Autumn 1    P.S.H.E. 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852704"/>
              </p:ext>
            </p:extLst>
          </p:nvPr>
        </p:nvGraphicFramePr>
        <p:xfrm>
          <a:off x="206477" y="521868"/>
          <a:ext cx="2870098" cy="3232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0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2308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Twinkl" panose="02000000000000000000" pitchFamily="2" charset="0"/>
                        </a:rPr>
                        <a:t>The Jigsaw Charter</a:t>
                      </a:r>
                      <a:endParaRPr lang="en-US" sz="18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435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take turns to speak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use kind and positive words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listen to each other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have the right to pass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72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only use names when giving compliments or making a positive comment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respect each other’s privacy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492161"/>
              </p:ext>
            </p:extLst>
          </p:nvPr>
        </p:nvGraphicFramePr>
        <p:xfrm>
          <a:off x="6477000" y="497640"/>
          <a:ext cx="3267364" cy="627102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2452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4283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67579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winkl" panose="02000000000000000000" pitchFamily="2" charset="0"/>
                        </a:rPr>
                        <a:t>Vocabulary</a:t>
                      </a:r>
                      <a:endParaRPr lang="en-US" sz="18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17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achievements</a:t>
                      </a: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Things that you have done that you feel</a:t>
                      </a:r>
                      <a:r>
                        <a:rPr lang="en-GB" sz="1200" baseline="0" dirty="0" smtClean="0">
                          <a:latin typeface="Twinkl" panose="02000000000000000000" pitchFamily="2" charset="0"/>
                        </a:rPr>
                        <a:t> proud of</a:t>
                      </a:r>
                      <a:endParaRPr lang="en-GB" sz="1200" dirty="0" smtClean="0">
                        <a:latin typeface="Twinkl" panose="02000000000000000000" pitchFamily="2" charset="0"/>
                      </a:endParaRP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31555037"/>
                  </a:ext>
                </a:extLst>
              </a:tr>
              <a:tr h="53176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collaborate</a:t>
                      </a: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To work in a group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17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consequences</a:t>
                      </a: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The result of something happening </a:t>
                      </a:r>
                      <a:r>
                        <a:rPr lang="en-GB" sz="1200" dirty="0" err="1" smtClean="0">
                          <a:latin typeface="Twinkl" panose="02000000000000000000" pitchFamily="2" charset="0"/>
                        </a:rPr>
                        <a:t>eg</a:t>
                      </a: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 sanctions</a:t>
                      </a: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7080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cooperate</a:t>
                      </a: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To work with others politely and listen to their point of view</a:t>
                      </a: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30282462"/>
                  </a:ext>
                </a:extLst>
              </a:tr>
              <a:tr h="53106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empathy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To be able to understand someone else’s feelings and point of view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40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opportunities</a:t>
                      </a: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The chance to do </a:t>
                      </a: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something</a:t>
                      </a:r>
                      <a:endParaRPr lang="en-GB" sz="1200" dirty="0" smtClean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0815886"/>
                  </a:ext>
                </a:extLst>
              </a:tr>
              <a:tr h="53176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responsibilities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Something you are required to do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3176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rewards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A thing given for praise- verbal or an</a:t>
                      </a:r>
                      <a:r>
                        <a:rPr lang="en-GB" sz="1200" baseline="0" dirty="0" smtClean="0">
                          <a:latin typeface="Twinkl" panose="02000000000000000000" pitchFamily="2" charset="0"/>
                        </a:rPr>
                        <a:t> object </a:t>
                      </a:r>
                      <a:r>
                        <a:rPr lang="en-GB" sz="1200" baseline="0" dirty="0" err="1" smtClean="0">
                          <a:latin typeface="Twinkl" panose="02000000000000000000" pitchFamily="2" charset="0"/>
                        </a:rPr>
                        <a:t>eg</a:t>
                      </a:r>
                      <a:r>
                        <a:rPr lang="en-GB" sz="1200" baseline="0" dirty="0" smtClean="0">
                          <a:latin typeface="Twinkl" panose="02000000000000000000" pitchFamily="2" charset="0"/>
                        </a:rPr>
                        <a:t> sticker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5317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rights</a:t>
                      </a: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Things that every person should have</a:t>
                      </a: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7080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valued</a:t>
                      </a: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To</a:t>
                      </a:r>
                      <a:r>
                        <a:rPr lang="en-GB" sz="1200" baseline="0" dirty="0" smtClean="0">
                          <a:latin typeface="Twinkl" panose="02000000000000000000" pitchFamily="2" charset="0"/>
                        </a:rPr>
                        <a:t> make someone feel that they are welcome and they belong</a:t>
                      </a:r>
                      <a:r>
                        <a:rPr lang="en-GB" sz="1200" baseline="0" dirty="0" smtClean="0">
                          <a:latin typeface="Twinkl" panose="02000000000000000000" pitchFamily="2" charset="0"/>
                        </a:rPr>
                        <a:t>.</a:t>
                      </a:r>
                      <a:endParaRPr lang="en-GB" sz="1200" dirty="0" smtClean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7102" y="3881960"/>
            <a:ext cx="2115317" cy="26909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87" y="3881958"/>
            <a:ext cx="2074452" cy="26909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9043" y="3881959"/>
            <a:ext cx="2167957" cy="269099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31273" y="6419273"/>
            <a:ext cx="554182" cy="2460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anose="02000000000000000000" pitchFamily="2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0726572"/>
              </p:ext>
            </p:extLst>
          </p:nvPr>
        </p:nvGraphicFramePr>
        <p:xfrm>
          <a:off x="3274760" y="521868"/>
          <a:ext cx="3050020" cy="1483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50020">
                  <a:extLst>
                    <a:ext uri="{9D8B030D-6E8A-4147-A177-3AD203B41FA5}">
                      <a16:colId xmlns:a16="http://schemas.microsoft.com/office/drawing/2014/main" val="3750974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Finding you</a:t>
                      </a:r>
                      <a:r>
                        <a:rPr lang="en-GB" baseline="0" dirty="0" smtClean="0">
                          <a:latin typeface="Twinkl" panose="02000000000000000000" pitchFamily="2" charset="0"/>
                        </a:rPr>
                        <a:t>r Superpower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22171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I am confident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18976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I am unique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834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I have superpowers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7931829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90510" y="905851"/>
            <a:ext cx="434270" cy="85330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74760" y="2132234"/>
            <a:ext cx="3050020" cy="1687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5466</TotalTime>
  <Words>168</Words>
  <Application>Microsoft Office PowerPoint</Application>
  <PresentationFormat>A4 Paper (210x297 mm)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Office Theme</vt:lpstr>
      <vt:lpstr>Shirley Heath  Being Me in My World|  Year  Three| Autumn 1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Knight</cp:lastModifiedBy>
  <cp:revision>125</cp:revision>
  <cp:lastPrinted>2022-04-26T12:49:47Z</cp:lastPrinted>
  <dcterms:created xsi:type="dcterms:W3CDTF">2017-10-15T20:56:30Z</dcterms:created>
  <dcterms:modified xsi:type="dcterms:W3CDTF">2024-04-26T13:21:24Z</dcterms:modified>
</cp:coreProperties>
</file>