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 err="1"/>
              <a:t>I</a:t>
            </a:r>
            <a:r>
              <a:rPr lang="en-GB" sz="1800" b="1" dirty="0" err="1" smtClean="0"/>
              <a:t>ci</a:t>
            </a:r>
            <a:r>
              <a:rPr lang="en-GB" sz="1800" b="1" dirty="0" smtClean="0"/>
              <a:t> et </a:t>
            </a:r>
            <a:r>
              <a:rPr lang="en-GB" sz="1800" b="1" dirty="0" err="1" smtClean="0"/>
              <a:t>là</a:t>
            </a:r>
            <a:r>
              <a:rPr lang="en-US" sz="1800" b="1" dirty="0" smtClean="0"/>
              <a:t>| Year </a:t>
            </a:r>
            <a:r>
              <a:rPr lang="en-US" sz="1800" b="1" dirty="0"/>
              <a:t>6</a:t>
            </a:r>
            <a:r>
              <a:rPr lang="en-US" sz="1800" b="1" dirty="0" smtClean="0"/>
              <a:t>| Spring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914393"/>
              </p:ext>
            </p:extLst>
          </p:nvPr>
        </p:nvGraphicFramePr>
        <p:xfrm>
          <a:off x="146635" y="433427"/>
          <a:ext cx="3084014" cy="48965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8181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6022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219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fun fair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21171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fête </a:t>
                      </a:r>
                      <a:r>
                        <a:rPr lang="en-GB" sz="1600" dirty="0" err="1" smtClean="0"/>
                        <a:t>foraine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 a</a:t>
                      </a:r>
                      <a:r>
                        <a:rPr lang="en-GB" sz="1600" i="0" baseline="0" dirty="0" smtClean="0"/>
                        <a:t> fun fair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211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 grand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huit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The roller</a:t>
                      </a:r>
                      <a:r>
                        <a:rPr lang="en-GB" sz="1600" i="0" baseline="0" dirty="0" smtClean="0"/>
                        <a:t> coaster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4211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 carrousel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The merry-go</a:t>
                      </a:r>
                      <a:r>
                        <a:rPr lang="en-GB" sz="1600" i="0" baseline="0" dirty="0" smtClean="0"/>
                        <a:t>-round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211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 train </a:t>
                      </a:r>
                      <a:r>
                        <a:rPr lang="en-GB" sz="1600" dirty="0" err="1" smtClean="0"/>
                        <a:t>fantôme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The ghost</a:t>
                      </a:r>
                      <a:r>
                        <a:rPr lang="en-GB" sz="1600" i="0" baseline="0" dirty="0" smtClean="0"/>
                        <a:t> train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5123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La </a:t>
                      </a:r>
                      <a:r>
                        <a:rPr lang="en-GB" sz="1600" dirty="0" err="1" smtClean="0"/>
                        <a:t>grand</a:t>
                      </a:r>
                      <a:r>
                        <a:rPr lang="en-GB" sz="1600" baseline="0" dirty="0" err="1" smtClean="0"/>
                        <a:t>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roue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The big wheel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dangereux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dangerous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amusant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fun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7691110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intéressant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interesting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3165091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ennuyeux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boring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4799135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Trop </a:t>
                      </a:r>
                      <a:r>
                        <a:rPr lang="en-GB" sz="1600" i="0" dirty="0" err="1" smtClean="0"/>
                        <a:t>rapide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Too fast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7495199"/>
                  </a:ext>
                </a:extLst>
              </a:tr>
              <a:tr h="39257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terrifiant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terrifying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9083631"/>
                  </a:ext>
                </a:extLst>
              </a:tr>
            </a:tbl>
          </a:graphicData>
        </a:graphic>
      </p:graphicFrame>
      <p:sp>
        <p:nvSpPr>
          <p:cNvPr id="4" name="AutoShape 2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725486" cy="7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332973"/>
              </p:ext>
            </p:extLst>
          </p:nvPr>
        </p:nvGraphicFramePr>
        <p:xfrm>
          <a:off x="3267102" y="441149"/>
          <a:ext cx="3435110" cy="47635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165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3345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544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numbers to 100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Soixante</a:t>
                      </a:r>
                      <a:r>
                        <a:rPr lang="en-GB" sz="1600" baseline="0" dirty="0" smtClean="0"/>
                        <a:t> – et-</a:t>
                      </a:r>
                      <a:r>
                        <a:rPr lang="en-GB" sz="1600" baseline="0" dirty="0" err="1" smtClean="0"/>
                        <a:t>onze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71 (60 + 11)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Soixante-douze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72 (60 + 12)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Soixante-treize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73 (60 + 13)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75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Soixante</a:t>
                      </a:r>
                      <a:r>
                        <a:rPr lang="en-GB" sz="1600" dirty="0" smtClean="0"/>
                        <a:t>-dix-</a:t>
                      </a:r>
                      <a:r>
                        <a:rPr lang="en-GB" sz="1600" dirty="0" err="1" smtClean="0"/>
                        <a:t>neuf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79 (60 + 19)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</a:t>
                      </a:r>
                      <a:r>
                        <a:rPr lang="en-GB" sz="1600" dirty="0" smtClean="0"/>
                        <a:t>-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-un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81 ( 4 x 20 +1)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</a:t>
                      </a:r>
                      <a:r>
                        <a:rPr lang="en-GB" sz="1600" dirty="0" smtClean="0"/>
                        <a:t>-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-cinq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85</a:t>
                      </a:r>
                      <a:r>
                        <a:rPr lang="en-GB" sz="1600" baseline="0" dirty="0" smtClean="0"/>
                        <a:t> (4 x 20 + 5)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5380224"/>
                  </a:ext>
                </a:extLst>
              </a:tr>
              <a:tr h="4339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Quatre-vingt</a:t>
                      </a:r>
                      <a:r>
                        <a:rPr lang="en-GB" sz="1600" baseline="0" dirty="0" smtClean="0"/>
                        <a:t> - </a:t>
                      </a:r>
                      <a:r>
                        <a:rPr lang="en-GB" sz="1600" baseline="0" dirty="0" err="1" smtClean="0"/>
                        <a:t>neuf</a:t>
                      </a:r>
                      <a:endParaRPr lang="en-GB" sz="16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89 ( 4 x 20 +9)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Quatre-vingt-onze</a:t>
                      </a:r>
                      <a:endParaRPr lang="en-GB" sz="16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91 (4 x 20 + 11)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8141341"/>
                  </a:ext>
                </a:extLst>
              </a:tr>
              <a:tr h="4339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Quatre-vingt-douze</a:t>
                      </a:r>
                      <a:endParaRPr lang="en-GB" sz="16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92 </a:t>
                      </a:r>
                      <a:r>
                        <a:rPr lang="en-GB" sz="1600" dirty="0" smtClean="0"/>
                        <a:t>(4 x 20 + 12)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9052342"/>
                  </a:ext>
                </a:extLst>
              </a:tr>
              <a:tr h="382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Quatre-vingt-treize</a:t>
                      </a:r>
                      <a:endParaRPr lang="en-GB" sz="16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93 </a:t>
                      </a:r>
                      <a:r>
                        <a:rPr lang="en-GB" sz="1600" dirty="0" smtClean="0"/>
                        <a:t>(4 x 20 + 13)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1834945"/>
                  </a:ext>
                </a:extLst>
              </a:tr>
              <a:tr h="4339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Quatre</a:t>
                      </a:r>
                      <a:r>
                        <a:rPr lang="en-GB" sz="1600" dirty="0" smtClean="0"/>
                        <a:t>-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-dix-</a:t>
                      </a:r>
                      <a:r>
                        <a:rPr lang="en-GB" sz="1600" dirty="0" err="1" smtClean="0"/>
                        <a:t>neuf</a:t>
                      </a:r>
                      <a:endParaRPr lang="en-GB" sz="16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smtClean="0"/>
                        <a:t>99 </a:t>
                      </a:r>
                      <a:r>
                        <a:rPr lang="en-GB" sz="1600" dirty="0" smtClean="0"/>
                        <a:t>(4 x 20 + 19)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0594246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10994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917779"/>
              </p:ext>
            </p:extLst>
          </p:nvPr>
        </p:nvGraphicFramePr>
        <p:xfrm>
          <a:off x="6738665" y="441149"/>
          <a:ext cx="3020048" cy="57713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515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6849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opinions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Qu’est-ce</a:t>
                      </a:r>
                      <a:r>
                        <a:rPr lang="en-GB" sz="1600" baseline="0" dirty="0" smtClean="0"/>
                        <a:t> que </a:t>
                      </a:r>
                      <a:r>
                        <a:rPr lang="en-GB" sz="1600" baseline="0" dirty="0" err="1" smtClean="0"/>
                        <a:t>tu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aimes</a:t>
                      </a:r>
                      <a:r>
                        <a:rPr lang="en-GB" sz="1600" baseline="0" dirty="0" smtClean="0"/>
                        <a:t>/</a:t>
                      </a:r>
                      <a:r>
                        <a:rPr lang="en-GB" sz="1600" i="0" dirty="0" err="1" smtClean="0"/>
                        <a:t>détestes</a:t>
                      </a:r>
                      <a:r>
                        <a:rPr lang="en-GB" sz="1600" i="0" dirty="0" smtClean="0"/>
                        <a:t>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What do you like/hate?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71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pr</a:t>
                      </a:r>
                      <a:r>
                        <a:rPr lang="en-GB" sz="1600" dirty="0" err="1" smtClean="0"/>
                        <a:t>éfère</a:t>
                      </a:r>
                      <a:r>
                        <a:rPr lang="en-GB" sz="1600" dirty="0" smtClean="0"/>
                        <a:t>….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prefer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J’adore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love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298097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J’aime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like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8837934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n’aime</a:t>
                      </a:r>
                      <a:r>
                        <a:rPr lang="en-GB" sz="1600" i="0" dirty="0" smtClean="0"/>
                        <a:t> pas…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don’t like…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5153318"/>
                  </a:ext>
                </a:extLst>
              </a:tr>
              <a:tr h="378823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déteste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hate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03637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super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great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4553037"/>
                  </a:ext>
                </a:extLst>
              </a:tr>
              <a:tr h="3284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nul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awful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1816316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C’est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magnifique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It’s magnificent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183872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C’est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fantastique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It’s fantastic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5750317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Tu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veux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jouer</a:t>
                      </a:r>
                      <a:r>
                        <a:rPr lang="en-GB" sz="1600" i="0" dirty="0" smtClean="0"/>
                        <a:t> au rugby?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Do you</a:t>
                      </a:r>
                      <a:r>
                        <a:rPr lang="en-GB" sz="1600" i="0" baseline="0" dirty="0" smtClean="0"/>
                        <a:t> want to play rugby?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3123003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Oui</a:t>
                      </a:r>
                      <a:r>
                        <a:rPr lang="en-GB" sz="1600" i="0" dirty="0" smtClean="0"/>
                        <a:t>, je </a:t>
                      </a:r>
                      <a:r>
                        <a:rPr lang="en-GB" sz="1600" i="0" dirty="0" err="1" smtClean="0"/>
                        <a:t>veux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jouer</a:t>
                      </a:r>
                      <a:r>
                        <a:rPr lang="en-GB" sz="1600" i="0" dirty="0" smtClean="0"/>
                        <a:t>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Yes, I want</a:t>
                      </a:r>
                      <a:r>
                        <a:rPr lang="en-GB" sz="1600" i="0" baseline="0" dirty="0" smtClean="0"/>
                        <a:t> to play.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4043888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Non, je ne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veux</a:t>
                      </a:r>
                      <a:r>
                        <a:rPr lang="en-GB" sz="1600" i="0" baseline="0" dirty="0" smtClean="0"/>
                        <a:t> pas </a:t>
                      </a:r>
                      <a:r>
                        <a:rPr lang="en-GB" sz="1600" i="0" baseline="0" dirty="0" err="1" smtClean="0"/>
                        <a:t>jouer</a:t>
                      </a:r>
                      <a:r>
                        <a:rPr lang="en-GB" sz="1600" i="0" baseline="0" dirty="0" smtClean="0"/>
                        <a:t>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No, don’t want to play.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196194"/>
                  </a:ext>
                </a:extLst>
              </a:tr>
            </a:tbl>
          </a:graphicData>
        </a:graphic>
      </p:graphicFrame>
      <p:pic>
        <p:nvPicPr>
          <p:cNvPr id="1026" name="Picture 2" descr="Royalty-Free Fairground Stock Images,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11"/>
          <a:stretch/>
        </p:blipFill>
        <p:spPr bwMode="auto">
          <a:xfrm>
            <a:off x="149559" y="5329997"/>
            <a:ext cx="4939108" cy="138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arn French - French numbers 70-80 - video dailymotion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" r="6283"/>
          <a:stretch/>
        </p:blipFill>
        <p:spPr bwMode="auto">
          <a:xfrm>
            <a:off x="5125120" y="5404116"/>
            <a:ext cx="1606731" cy="101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5575" y="1201783"/>
            <a:ext cx="3075074" cy="17242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5463</TotalTime>
  <Words>254</Words>
  <Application>Microsoft Office PowerPoint</Application>
  <PresentationFormat>A4 Paper (210x297 mm)</PresentationFormat>
  <Paragraphs>75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Ici et là| Year 6|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129</cp:revision>
  <cp:lastPrinted>2017-10-30T10:21:12Z</cp:lastPrinted>
  <dcterms:created xsi:type="dcterms:W3CDTF">2017-10-15T20:56:30Z</dcterms:created>
  <dcterms:modified xsi:type="dcterms:W3CDTF">2022-04-26T08:48:45Z</dcterms:modified>
</cp:coreProperties>
</file>