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4" autoAdjust="0"/>
    <p:restoredTop sz="95000" autoAdjust="0"/>
  </p:normalViewPr>
  <p:slideViewPr>
    <p:cSldViewPr snapToGrid="0" snapToObjects="1">
      <p:cViewPr varScale="1">
        <p:scale>
          <a:sx n="69" d="100"/>
          <a:sy n="69" d="100"/>
        </p:scale>
        <p:origin x="1524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Moving </a:t>
            </a:r>
            <a:r>
              <a:rPr lang="en-US" sz="1800" b="1" dirty="0" smtClean="0"/>
              <a:t>Pictures|  </a:t>
            </a:r>
            <a:r>
              <a:rPr lang="en-US" sz="1800" b="1" dirty="0" smtClean="0"/>
              <a:t>Year </a:t>
            </a:r>
            <a:r>
              <a:rPr lang="en-US" sz="1800" b="1" dirty="0"/>
              <a:t>3</a:t>
            </a:r>
            <a:r>
              <a:rPr lang="en-US" sz="1800" b="1" dirty="0" smtClean="0"/>
              <a:t> | </a:t>
            </a:r>
            <a:r>
              <a:rPr lang="en-US" sz="1800" b="1" dirty="0"/>
              <a:t>S</a:t>
            </a:r>
            <a:r>
              <a:rPr lang="en-US" sz="1800" b="1" dirty="0" smtClean="0"/>
              <a:t>ummer Term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358153"/>
              </p:ext>
            </p:extLst>
          </p:nvPr>
        </p:nvGraphicFramePr>
        <p:xfrm>
          <a:off x="96982" y="514760"/>
          <a:ext cx="3491345" cy="2685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91345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</a:tblGrid>
              <a:tr h="465098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DESIGN BRIEF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2220542">
                <a:tc>
                  <a:txBody>
                    <a:bodyPr/>
                    <a:lstStyle/>
                    <a:p>
                      <a:pPr algn="l"/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Year Three children have read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investigated lots of wonderful books this year. Therefore, the 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children have been challenged to create a moving 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picture 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 </a:t>
                      </a: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Year 2 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children moving up to Shirley Heath, showcasing all of the wonderful units we study.</a:t>
                      </a:r>
                    </a:p>
                    <a:p>
                      <a:pPr algn="l"/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You </a:t>
                      </a: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will need to think about what your </a:t>
                      </a: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picture </a:t>
                      </a: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will look like as well as how it will </a:t>
                      </a:r>
                      <a:r>
                        <a:rPr lang="en-GB" sz="120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move to highlight</a:t>
                      </a:r>
                      <a:r>
                        <a:rPr lang="en-GB" sz="120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the most important (or your favourite!) parts of the story.</a:t>
                      </a:r>
                      <a:endParaRPr lang="en-GB" sz="120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55410"/>
              </p:ext>
            </p:extLst>
          </p:nvPr>
        </p:nvGraphicFramePr>
        <p:xfrm>
          <a:off x="96982" y="3370756"/>
          <a:ext cx="3491345" cy="341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846">
                  <a:extLst>
                    <a:ext uri="{9D8B030D-6E8A-4147-A177-3AD203B41FA5}">
                      <a16:colId xmlns:a16="http://schemas.microsoft.com/office/drawing/2014/main" val="4061164639"/>
                    </a:ext>
                  </a:extLst>
                </a:gridCol>
                <a:gridCol w="2288499">
                  <a:extLst>
                    <a:ext uri="{9D8B030D-6E8A-4147-A177-3AD203B41FA5}">
                      <a16:colId xmlns:a16="http://schemas.microsoft.com/office/drawing/2014/main" val="312878812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TYPES OF MOVEMENT</a:t>
                      </a:r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65585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Reciprocating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Forwards</a:t>
                      </a:r>
                      <a:r>
                        <a:rPr lang="en-GB" sz="1400" baseline="0" dirty="0" smtClean="0"/>
                        <a:t> and backwards movement </a:t>
                      </a:r>
                      <a:r>
                        <a:rPr lang="en-GB" sz="1400" dirty="0" smtClean="0"/>
                        <a:t>along a straight line</a:t>
                      </a:r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8614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Rotary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Movement that goes around</a:t>
                      </a:r>
                      <a:r>
                        <a:rPr lang="en-GB" sz="1400" baseline="0" dirty="0" smtClean="0"/>
                        <a:t> in a circle</a:t>
                      </a:r>
                    </a:p>
                    <a:p>
                      <a:pPr algn="ctr"/>
                      <a:endParaRPr lang="en-GB" sz="1400" baseline="0" dirty="0" smtClean="0"/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3114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Oscillating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Side</a:t>
                      </a:r>
                      <a:r>
                        <a:rPr lang="en-GB" sz="1400" baseline="0" dirty="0" smtClean="0"/>
                        <a:t> to side movement in an arc</a:t>
                      </a:r>
                    </a:p>
                    <a:p>
                      <a:pPr algn="ctr"/>
                      <a:endParaRPr lang="en-GB" sz="1400" baseline="0" dirty="0" smtClean="0"/>
                    </a:p>
                    <a:p>
                      <a:pPr algn="ctr"/>
                      <a:endParaRPr lang="en-GB" sz="14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779157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569520" y="4246452"/>
            <a:ext cx="1042494" cy="3431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735" y="5080176"/>
            <a:ext cx="806063" cy="723812"/>
          </a:xfrm>
          <a:prstGeom prst="rect">
            <a:avLst/>
          </a:prstGeom>
        </p:spPr>
      </p:pic>
      <p:sp>
        <p:nvSpPr>
          <p:cNvPr id="16" name="Curved Up Arrow 15"/>
          <p:cNvSpPr/>
          <p:nvPr/>
        </p:nvSpPr>
        <p:spPr>
          <a:xfrm>
            <a:off x="569520" y="6219753"/>
            <a:ext cx="1178885" cy="48490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549814"/>
              </p:ext>
            </p:extLst>
          </p:nvPr>
        </p:nvGraphicFramePr>
        <p:xfrm>
          <a:off x="3770746" y="509371"/>
          <a:ext cx="3849254" cy="50767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30745">
                  <a:extLst>
                    <a:ext uri="{9D8B030D-6E8A-4147-A177-3AD203B41FA5}">
                      <a16:colId xmlns:a16="http://schemas.microsoft.com/office/drawing/2014/main" val="2240410526"/>
                    </a:ext>
                  </a:extLst>
                </a:gridCol>
                <a:gridCol w="2618509">
                  <a:extLst>
                    <a:ext uri="{9D8B030D-6E8A-4147-A177-3AD203B41FA5}">
                      <a16:colId xmlns:a16="http://schemas.microsoft.com/office/drawing/2014/main" val="200546249"/>
                    </a:ext>
                  </a:extLst>
                </a:gridCol>
              </a:tblGrid>
              <a:tr h="47430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KEY VOCABULARY</a:t>
                      </a:r>
                      <a:endParaRPr lang="en-GB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900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Mechanism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 device used to create movement in a product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3205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Lever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 rigid bar which moves around a pivot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8533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Pivot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smtClean="0"/>
                        <a:t>loose pivot</a:t>
                      </a:r>
                      <a:r>
                        <a:rPr lang="en-US" sz="1400" smtClean="0"/>
                        <a:t>: </a:t>
                      </a:r>
                      <a:r>
                        <a:rPr lang="en-US" sz="1400" dirty="0" smtClean="0"/>
                        <a:t>a </a:t>
                      </a:r>
                      <a:r>
                        <a:rPr lang="en-US" sz="1400" smtClean="0"/>
                        <a:t>paper fastener (eg. split pin) </a:t>
                      </a:r>
                      <a:r>
                        <a:rPr lang="en-US" sz="1400" dirty="0" smtClean="0"/>
                        <a:t>that joins card </a:t>
                      </a:r>
                      <a:r>
                        <a:rPr lang="en-US" sz="1400" smtClean="0"/>
                        <a:t>strips together</a:t>
                      </a:r>
                      <a:endParaRPr lang="en-US" sz="1400" dirty="0" smtClean="0"/>
                    </a:p>
                    <a:p>
                      <a:pPr algn="ctr"/>
                      <a:r>
                        <a:rPr lang="en-US" sz="1400" b="1" smtClean="0"/>
                        <a:t>fixed pivot</a:t>
                      </a:r>
                      <a:r>
                        <a:rPr lang="en-US" sz="1400" smtClean="0"/>
                        <a:t>: </a:t>
                      </a:r>
                      <a:r>
                        <a:rPr lang="en-US" sz="1400" dirty="0" smtClean="0"/>
                        <a:t>a </a:t>
                      </a:r>
                      <a:r>
                        <a:rPr lang="en-US" sz="1400" smtClean="0"/>
                        <a:t>paper fastener </a:t>
                      </a:r>
                      <a:r>
                        <a:rPr lang="en-US" sz="1400" dirty="0" smtClean="0"/>
                        <a:t>that joins card strips to the backing card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73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Linkage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collection of parts joined together to change or help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847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Bridge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 short card strip used to keep lever and linkage mechanisms in place and control movement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1360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Input/output</a:t>
                      </a:r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when you push the card strip (input movement), the lever moves (output movement)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832004"/>
                  </a:ext>
                </a:extLst>
              </a:tr>
            </a:tbl>
          </a:graphicData>
        </a:graphic>
      </p:graphicFrame>
      <p:sp>
        <p:nvSpPr>
          <p:cNvPr id="25" name="Curved Up Arrow 24"/>
          <p:cNvSpPr/>
          <p:nvPr/>
        </p:nvSpPr>
        <p:spPr>
          <a:xfrm rot="414930" flipH="1">
            <a:off x="501323" y="6214598"/>
            <a:ext cx="1178885" cy="48490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Right Arrow 25"/>
          <p:cNvSpPr/>
          <p:nvPr/>
        </p:nvSpPr>
        <p:spPr>
          <a:xfrm rot="10800000" flipH="1">
            <a:off x="749630" y="4246448"/>
            <a:ext cx="1042494" cy="3431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6404" y="509371"/>
            <a:ext cx="2239596" cy="588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5776</TotalTime>
  <Words>214</Words>
  <Application>Microsoft Office PowerPoint</Application>
  <PresentationFormat>A4 Paper (210x297 mm)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Shirley Heath   Moving Pictures|  Year 3 | Summer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110</cp:revision>
  <cp:lastPrinted>2017-10-30T10:21:12Z</cp:lastPrinted>
  <dcterms:created xsi:type="dcterms:W3CDTF">2017-10-15T20:56:30Z</dcterms:created>
  <dcterms:modified xsi:type="dcterms:W3CDTF">2022-06-05T15:16:38Z</dcterms:modified>
</cp:coreProperties>
</file>