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3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59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81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Painting:  Kandinsky  |  Year </a:t>
            </a:r>
            <a:r>
              <a:rPr lang="en-US" sz="1800" b="1" dirty="0"/>
              <a:t>4</a:t>
            </a:r>
            <a:r>
              <a:rPr lang="en-US" sz="1800" b="1" dirty="0" smtClean="0"/>
              <a:t>  | Term:  Spring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39091"/>
              </p:ext>
            </p:extLst>
          </p:nvPr>
        </p:nvGraphicFramePr>
        <p:xfrm>
          <a:off x="5882973" y="370532"/>
          <a:ext cx="4023027" cy="619990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614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7669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1019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012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45263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Primary colours</a:t>
                      </a:r>
                    </a:p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(red, yellow, blue)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Three colours of the spectrum from which all other colours can be made by mixing. 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45263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Secondary colours (green,</a:t>
                      </a:r>
                      <a:r>
                        <a:rPr lang="en-GB" sz="1200" b="0" baseline="0" dirty="0" smtClean="0">
                          <a:latin typeface="+mj-lt"/>
                          <a:cs typeface="Arial" panose="020B0604020202020204" pitchFamily="34" charset="0"/>
                        </a:rPr>
                        <a:t>       purple, orange)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A colour achieved from the mixing of two primary colours.</a:t>
                      </a:r>
                    </a:p>
                    <a:p>
                      <a:pPr algn="l"/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26257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Tertiary colours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When an </a:t>
                      </a:r>
                      <a:r>
                        <a:rPr lang="en-US" sz="1200" b="0" i="1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equal amount </a:t>
                      </a:r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of a primary and a secondary </a:t>
                      </a:r>
                      <a:r>
                        <a:rPr lang="en-US" sz="1200" b="0" i="1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colour</a:t>
                      </a:r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are mixed.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27017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Complementary</a:t>
                      </a:r>
                      <a:r>
                        <a:rPr lang="en-GB" sz="1200" b="0" baseline="0" dirty="0" smtClean="0">
                          <a:latin typeface="+mj-lt"/>
                          <a:cs typeface="Arial" panose="020B0604020202020204" pitchFamily="34" charset="0"/>
                        </a:rPr>
                        <a:t> colours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Opposite hues on the colour wheel</a:t>
                      </a: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one primary colour and the secondary colour that is created by mixing the other two primaries. </a:t>
                      </a:r>
                      <a:endParaRPr lang="en-GB" sz="1000" b="0" i="1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27017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Contrasting colours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Two colours from different segments of the colour wheel </a:t>
                      </a:r>
                      <a:r>
                        <a:rPr lang="en-GB" sz="1200" b="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eg</a:t>
                      </a: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: red is from the warm half of the colour wheel and blue is from the cool half.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7270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j-lt"/>
                        </a:rPr>
                        <a:t>6</a:t>
                      </a:r>
                      <a:endParaRPr lang="en-US" sz="1200" b="0" dirty="0">
                        <a:latin typeface="+mj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Tint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Tints describe the </a:t>
                      </a:r>
                      <a:r>
                        <a:rPr lang="en-US" sz="1200" b="0" i="1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"Presence of Light"</a:t>
                      </a:r>
                      <a: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 within a hue. They are created by slowly adding white to a hue when mixing your colours to create a lighter hue of that colour. 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27017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Shade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Shades describe the </a:t>
                      </a:r>
                      <a:r>
                        <a:rPr lang="en-US" sz="1200" b="0" i="1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"Absence of Light"</a:t>
                      </a:r>
                      <a: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 within a hue. Shades are created by slowly adding black to a hue, when mixing your colours. Shades create a darker hue of colour. 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63509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Hue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Another word for colour. </a:t>
                      </a:r>
                      <a:br>
                        <a:rPr lang="en-US" sz="1200" b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</a:br>
                      <a:r>
                        <a:rPr lang="en-US" sz="1200" b="0" i="1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Colour is described by hue. </a:t>
                      </a:r>
                      <a:endParaRPr lang="en-GB" sz="1200" b="0" i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6510516"/>
                  </a:ext>
                </a:extLst>
              </a:tr>
              <a:tr h="363509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Tone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latin typeface="+mj-lt"/>
                          <a:cs typeface="Arial" panose="020B0604020202020204" pitchFamily="34" charset="0"/>
                        </a:rPr>
                        <a:t>This refers to the lightness or darkness of colors used.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3109470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380395" y="370532"/>
            <a:ext cx="246252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Elements of Art: Colour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6477" y="370532"/>
            <a:ext cx="3140511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>
                <a:solidFill>
                  <a:schemeClr val="bg1"/>
                </a:solidFill>
              </a:rPr>
              <a:t>Wassily</a:t>
            </a:r>
            <a:r>
              <a:rPr lang="en-GB" b="1" dirty="0" smtClean="0">
                <a:solidFill>
                  <a:schemeClr val="bg1"/>
                </a:solidFill>
              </a:rPr>
              <a:t> Kandinsky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5918" y="2441682"/>
            <a:ext cx="33360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200" u="sng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Who is he and what is he famous for?</a:t>
            </a:r>
          </a:p>
          <a:p>
            <a:r>
              <a:rPr lang="en-GB" altLang="en-US" sz="1200" dirty="0" smtClean="0">
                <a:latin typeface="+mj-lt"/>
                <a:cs typeface="Arial" panose="020B0604020202020204" pitchFamily="34" charset="0"/>
              </a:rPr>
              <a:t>He was a Russian painter and artist, born 1866 - died 1944.  He is known as the founder of abstract art. He is best known for his paintings titled “composition” as he considered these 10 to be the best.</a:t>
            </a:r>
          </a:p>
          <a:p>
            <a:r>
              <a:rPr lang="en-GB" altLang="en-US" sz="1200" u="sng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What inspired him?</a:t>
            </a:r>
          </a:p>
          <a:p>
            <a:r>
              <a:rPr lang="en-GB" altLang="en-US" sz="1200" dirty="0" smtClean="0">
                <a:latin typeface="+mj-lt"/>
                <a:cs typeface="Arial" panose="020B0604020202020204" pitchFamily="34" charset="0"/>
              </a:rPr>
              <a:t>He first painted landscapes but then decided paintings didn’t need a particular subject.  He believed he could express feeling and music through colours and shapes and that alone could be art.</a:t>
            </a:r>
            <a:endParaRPr lang="en-GB" dirty="0">
              <a:latin typeface="+mj-lt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793" y="830900"/>
            <a:ext cx="1883603" cy="142776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839787" y="2258669"/>
            <a:ext cx="14382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Composition V11</a:t>
            </a:r>
            <a:endParaRPr lang="en-GB" sz="11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477" y="805047"/>
            <a:ext cx="1195944" cy="1584427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04800" y="4711614"/>
            <a:ext cx="2752736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Elements of art:  Shape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5"/>
          <a:srcRect l="4661"/>
          <a:stretch/>
        </p:blipFill>
        <p:spPr>
          <a:xfrm>
            <a:off x="115918" y="5345572"/>
            <a:ext cx="1809260" cy="136884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03372" y="5096882"/>
            <a:ext cx="1238614" cy="232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Geometric Shapes</a:t>
            </a:r>
            <a:endParaRPr lang="en-GB" sz="1100" dirty="0"/>
          </a:p>
        </p:txBody>
      </p:sp>
      <p:grpSp>
        <p:nvGrpSpPr>
          <p:cNvPr id="38" name="Group 37"/>
          <p:cNvGrpSpPr/>
          <p:nvPr/>
        </p:nvGrpSpPr>
        <p:grpSpPr>
          <a:xfrm>
            <a:off x="1923426" y="5057961"/>
            <a:ext cx="1528577" cy="1704298"/>
            <a:chOff x="3881187" y="2533656"/>
            <a:chExt cx="1846532" cy="207332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81187" y="2825341"/>
              <a:ext cx="1846532" cy="1781638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4162585" y="2533656"/>
              <a:ext cx="14382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 smtClean="0"/>
                <a:t>Organic Shapes</a:t>
              </a:r>
              <a:endParaRPr lang="en-GB" sz="1100" dirty="0"/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2771" y="819295"/>
            <a:ext cx="1817700" cy="241929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380396" y="3404810"/>
            <a:ext cx="2422475" cy="369332"/>
          </a:xfrm>
          <a:prstGeom prst="rect">
            <a:avLst/>
          </a:prstGeom>
          <a:solidFill>
            <a:srgbClr val="D0309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Abstract Art Movement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40344" y="3801298"/>
            <a:ext cx="25025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solidFill>
                  <a:srgbClr val="000000"/>
                </a:solidFill>
                <a:latin typeface="+mj-lt"/>
              </a:rPr>
              <a:t>It took place </a:t>
            </a:r>
            <a:r>
              <a:rPr lang="en-GB" sz="1200" dirty="0">
                <a:solidFill>
                  <a:srgbClr val="000000"/>
                </a:solidFill>
                <a:latin typeface="+mj-lt"/>
              </a:rPr>
              <a:t>in the United </a:t>
            </a:r>
            <a:r>
              <a:rPr lang="en-GB" sz="1200" dirty="0" smtClean="0">
                <a:solidFill>
                  <a:srgbClr val="000000"/>
                </a:solidFill>
                <a:latin typeface="+mj-lt"/>
              </a:rPr>
              <a:t>States. Abstract </a:t>
            </a:r>
            <a:r>
              <a:rPr lang="en-GB" sz="1200" dirty="0">
                <a:solidFill>
                  <a:srgbClr val="000000"/>
                </a:solidFill>
                <a:latin typeface="+mj-lt"/>
              </a:rPr>
              <a:t>Art has no subject. It is just lines, shapes, and </a:t>
            </a:r>
            <a:r>
              <a:rPr lang="en-GB" sz="1200" dirty="0" smtClean="0">
                <a:solidFill>
                  <a:srgbClr val="000000"/>
                </a:solidFill>
                <a:latin typeface="+mj-lt"/>
              </a:rPr>
              <a:t>colours</a:t>
            </a:r>
            <a:r>
              <a:rPr lang="en-GB" sz="1200" dirty="0">
                <a:solidFill>
                  <a:srgbClr val="000000"/>
                </a:solidFill>
                <a:latin typeface="+mj-lt"/>
              </a:rPr>
              <a:t>. The Abstract Art movement is called Abstract Expressionism because, although the art has no subject, it is still trying to convey some kind of emotion.</a:t>
            </a:r>
            <a:endParaRPr lang="en-GB" sz="1200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159" y="5429719"/>
            <a:ext cx="1725695" cy="129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22112</TotalTime>
  <Words>407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Painting:  Kandinsky  |  Year 4  | Term:  Spring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129</cp:revision>
  <cp:lastPrinted>2019-07-15T13:59:47Z</cp:lastPrinted>
  <dcterms:created xsi:type="dcterms:W3CDTF">2017-10-15T20:56:30Z</dcterms:created>
  <dcterms:modified xsi:type="dcterms:W3CDTF">2020-04-19T14:09:21Z</dcterms:modified>
</cp:coreProperties>
</file>