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Being Me in My World|  Year  Four| Autumn 1    P.S.H.E.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646944"/>
              </p:ext>
            </p:extLst>
          </p:nvPr>
        </p:nvGraphicFramePr>
        <p:xfrm>
          <a:off x="6431280" y="393235"/>
          <a:ext cx="3360420" cy="62661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5770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0271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9746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701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authority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 person who is </a:t>
                      </a:r>
                      <a:r>
                        <a:rPr lang="en-GB" sz="1200" smtClean="0">
                          <a:latin typeface="Twinkl" panose="02000000000000000000" pitchFamily="2" charset="0"/>
                        </a:rPr>
                        <a:t>in charge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20950168"/>
                  </a:ext>
                </a:extLst>
              </a:tr>
              <a:tr h="5299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consequences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The result of something happening </a:t>
                      </a:r>
                      <a:r>
                        <a:rPr lang="en-GB" sz="1200" dirty="0" err="1" smtClean="0">
                          <a:latin typeface="Twinkl" panose="02000000000000000000" pitchFamily="2" charset="0"/>
                        </a:rPr>
                        <a:t>eg</a:t>
                      </a: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 sanctions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3237669"/>
                  </a:ext>
                </a:extLst>
              </a:tr>
              <a:tr h="7066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empathy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 be able to understand someone else’s feelings and point of view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1990816"/>
                  </a:ext>
                </a:extLst>
              </a:tr>
              <a:tr h="5299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excluded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To not feel part of a group or activity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9757924"/>
                  </a:ext>
                </a:extLst>
              </a:tr>
              <a:tr h="47013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included</a:t>
                      </a:r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 feel a part of a group or activity 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06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Job description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 list of things that you expect a person to do/ways you expect a person to behave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7013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responsibilities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Something you are required to do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299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rights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Things that every person should have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706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UNCRC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An agreement across the world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of the rights that each child should have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2995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" panose="02000000000000000000" pitchFamily="2" charset="0"/>
                        </a:rPr>
                        <a:t>valued</a:t>
                      </a:r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To</a:t>
                      </a:r>
                      <a:r>
                        <a:rPr lang="en-GB" sz="1200" baseline="0" dirty="0" smtClean="0">
                          <a:latin typeface="Twinkl" panose="02000000000000000000" pitchFamily="2" charset="0"/>
                        </a:rPr>
                        <a:t> make someone feel that they are welcome and they belong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0155"/>
              </p:ext>
            </p:extLst>
          </p:nvPr>
        </p:nvGraphicFramePr>
        <p:xfrm>
          <a:off x="206477" y="521868"/>
          <a:ext cx="2870098" cy="3232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The Jigsaw Charter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take turns to speak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use kind and positive words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listen to each other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have the right to pass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only use names when giving compliments or making a positive comment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We respect each other’s privacy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686" y="3918904"/>
            <a:ext cx="2115317" cy="26909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71" y="3918902"/>
            <a:ext cx="2074452" cy="269099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831273" y="6419273"/>
            <a:ext cx="554182" cy="2460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winkl" panose="02000000000000000000" pitchFamily="2" charset="0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510633"/>
              </p:ext>
            </p:extLst>
          </p:nvPr>
        </p:nvGraphicFramePr>
        <p:xfrm>
          <a:off x="3274760" y="521868"/>
          <a:ext cx="3050020" cy="148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0020">
                  <a:extLst>
                    <a:ext uri="{9D8B030D-6E8A-4147-A177-3AD203B41FA5}">
                      <a16:colId xmlns:a16="http://schemas.microsoft.com/office/drawing/2014/main" val="3750974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Finding you</a:t>
                      </a:r>
                      <a:r>
                        <a:rPr lang="en-GB" baseline="0" dirty="0" smtClean="0">
                          <a:latin typeface="Twinkl" panose="02000000000000000000" pitchFamily="2" charset="0"/>
                        </a:rPr>
                        <a:t>r Superpower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2217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confident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897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am unique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834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Twinkl" panose="02000000000000000000" pitchFamily="2" charset="0"/>
                        </a:rPr>
                        <a:t>I have superpowers</a:t>
                      </a:r>
                      <a:endParaRPr lang="en-GB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931829"/>
                  </a:ext>
                </a:extLst>
              </a:tr>
            </a:tbl>
          </a:graphicData>
        </a:graphic>
      </p:graphicFrame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90510" y="905851"/>
            <a:ext cx="434270" cy="8533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4760" y="2132234"/>
            <a:ext cx="3050020" cy="16872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3627" y="3918903"/>
            <a:ext cx="2167957" cy="269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5075</TotalTime>
  <Words>179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Being Me in My World|  Year  Four| Autumn 1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117</cp:revision>
  <cp:lastPrinted>2022-04-26T12:49:47Z</cp:lastPrinted>
  <dcterms:created xsi:type="dcterms:W3CDTF">2017-10-15T20:56:30Z</dcterms:created>
  <dcterms:modified xsi:type="dcterms:W3CDTF">2024-04-26T13:26:16Z</dcterms:modified>
</cp:coreProperties>
</file>