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41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917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	Year 4, Autumn 1: Hockey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128757"/>
              </p:ext>
            </p:extLst>
          </p:nvPr>
        </p:nvGraphicFramePr>
        <p:xfrm>
          <a:off x="322622" y="336011"/>
          <a:ext cx="5455871" cy="38235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9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7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884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979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Ball control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variety of skills to control the ball including dribbling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stopping and striking.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Defending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This includes the physical act of dispossessing the opponent or otherwise preventing them from passing, dribbling or scoring. Equally, a player must be aware of what position to take up in order to be effective in the passage of play.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Attacking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This includes the physical act of dribbling or passing the ball in order to create the opportunity to score. Equally, a player must be aware of what position to take up in order to be effective in the passage of play.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Shooting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within a goal post to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score a point. A player may do this with force in an attempt to deceive the opposition goalkeeper.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Passing (slap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pass)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Moving 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ball via the flat side of the players wooden stick to another player on their team.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Dribbling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Moving with the hockey ball using the inside and outside of the hockey stick.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651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500815"/>
              </p:ext>
            </p:extLst>
          </p:nvPr>
        </p:nvGraphicFramePr>
        <p:xfrm>
          <a:off x="6185945" y="47192"/>
          <a:ext cx="3665051" cy="47781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71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1553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880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783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8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Free Space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An area in the field where there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is no opposing players.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Losing an Opponent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Dribbling / Moving past an opponent whilst creating an attacking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move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Timing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 to strike the ball with the stick.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Decision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Making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Deciding to play the right shot prior to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striking the ball.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Power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How hard to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hit the ball.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Reaction Time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How long it takes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player to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altLang="en-GB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Stamina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The ability to sustain prolonged physical or mental effort.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7193" y="4825376"/>
            <a:ext cx="1885662" cy="18621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45323" y="6534788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Block Tackle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3417" y="4834152"/>
            <a:ext cx="1325135" cy="19508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879284" y="5038286"/>
            <a:ext cx="1054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Reverse Stick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2223" y="4386850"/>
            <a:ext cx="1416144" cy="1718303"/>
          </a:xfrm>
          <a:prstGeom prst="rect">
            <a:avLst/>
          </a:prstGeom>
        </p:spPr>
      </p:pic>
      <p:pic>
        <p:nvPicPr>
          <p:cNvPr id="1028" name="Picture 4" descr="Eurohockey 2015- England v Scotland (2083258035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00" y="4417416"/>
            <a:ext cx="1702732" cy="244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43806" y="6050878"/>
            <a:ext cx="1521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Ball Carrying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3065" y="4325860"/>
            <a:ext cx="24292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Twinkl Cursive Looped" panose="02000000000000000000" pitchFamily="2" charset="0"/>
              </a:rPr>
              <a:t>Kate Richardson-Walsh</a:t>
            </a:r>
          </a:p>
          <a:p>
            <a:r>
              <a:rPr lang="en-US" sz="1600" dirty="0" smtClean="0">
                <a:latin typeface="Twinkl Cursive Looped" panose="02000000000000000000" pitchFamily="2" charset="0"/>
              </a:rPr>
              <a:t>Richardson-Walsh is </a:t>
            </a:r>
            <a:r>
              <a:rPr lang="en-US" sz="1600" dirty="0">
                <a:latin typeface="Twinkl Cursive Looped" panose="02000000000000000000" pitchFamily="2" charset="0"/>
              </a:rPr>
              <a:t>an Olympic Gold and Bronze Medal winning </a:t>
            </a:r>
            <a:r>
              <a:rPr lang="en-US" sz="1600" dirty="0" smtClean="0">
                <a:latin typeface="Twinkl Cursive Looped" panose="02000000000000000000" pitchFamily="2" charset="0"/>
              </a:rPr>
              <a:t>English hockey</a:t>
            </a:r>
            <a:r>
              <a:rPr lang="en-US" sz="1600" dirty="0">
                <a:latin typeface="Twinkl Cursive Looped" panose="02000000000000000000" pitchFamily="2" charset="0"/>
              </a:rPr>
              <a:t> player. She was capped a record 375 times for her country and was the England and Great Britain Captain for 13 years.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4689</TotalTime>
  <Words>293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Year 4, Autumn 1: Hockey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81</cp:revision>
  <cp:lastPrinted>2017-10-30T10:21:12Z</cp:lastPrinted>
  <dcterms:created xsi:type="dcterms:W3CDTF">2017-10-15T20:56:30Z</dcterms:created>
  <dcterms:modified xsi:type="dcterms:W3CDTF">2022-09-13T12:31:13Z</dcterms:modified>
</cp:coreProperties>
</file>