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279" autoAdjust="0"/>
    <p:restoredTop sz="84521" autoAdjust="0"/>
  </p:normalViewPr>
  <p:slideViewPr>
    <p:cSldViewPr snapToGrid="0" snapToObjects="1">
      <p:cViewPr varScale="1">
        <p:scale>
          <a:sx n="56" d="100"/>
          <a:sy n="56" d="100"/>
        </p:scale>
        <p:origin x="808" y="5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3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40287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21" tIns="45661" rIns="91321" bIns="45661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3"/>
            <a:ext cx="5439410" cy="3909863"/>
          </a:xfrm>
          <a:prstGeom prst="rect">
            <a:avLst/>
          </a:prstGeom>
        </p:spPr>
        <p:txBody>
          <a:bodyPr vert="horz" lIns="91321" tIns="45661" rIns="91321" bIns="45661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3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800" b="1" dirty="0"/>
              <a:t>		</a:t>
            </a:r>
            <a:br>
              <a:rPr lang="en-US" sz="1800" b="1" dirty="0"/>
            </a:br>
            <a:r>
              <a:rPr lang="en-US" sz="1600" b="1" dirty="0"/>
              <a:t>Islam |  Year 6|      Autumn 1 What is the best way for a Muslim to show commitment to God?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7544552"/>
              </p:ext>
            </p:extLst>
          </p:nvPr>
        </p:nvGraphicFramePr>
        <p:xfrm>
          <a:off x="2901862" y="413781"/>
          <a:ext cx="3303101" cy="546925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97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133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7354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dirty="0"/>
                        <a:t>Knowledge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720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74295" marR="74295" marT="37148" marB="37148"/>
                </a:tc>
                <a:tc rowSpan="6">
                  <a:txBody>
                    <a:bodyPr/>
                    <a:lstStyle/>
                    <a:p>
                      <a:r>
                        <a:rPr lang="en-GB" sz="1400" b="1" dirty="0"/>
                        <a:t>The 5 pillars of Islam are: </a:t>
                      </a:r>
                    </a:p>
                    <a:p>
                      <a:r>
                        <a:rPr lang="en-GB" sz="1400" b="1" dirty="0"/>
                        <a:t>Shahada</a:t>
                      </a:r>
                    </a:p>
                    <a:p>
                      <a:r>
                        <a:rPr lang="en-GB" sz="1400" b="0" dirty="0"/>
                        <a:t>A declaration of their faith.  They believe there is only one God which is Allah. </a:t>
                      </a:r>
                    </a:p>
                    <a:p>
                      <a:r>
                        <a:rPr lang="en-GB" sz="1400" b="1" dirty="0"/>
                        <a:t>Salah</a:t>
                      </a:r>
                    </a:p>
                    <a:p>
                      <a:r>
                        <a:rPr lang="en-GB" sz="1400" b="0" dirty="0"/>
                        <a:t>This pillar is a prayer – Muslims pray 5 times a day</a:t>
                      </a:r>
                      <a:r>
                        <a:rPr lang="en-GB" sz="1400" b="1" dirty="0"/>
                        <a:t>.  </a:t>
                      </a:r>
                      <a:r>
                        <a:rPr lang="en-GB" sz="1400" b="0" dirty="0"/>
                        <a:t>They use a prayer matt</a:t>
                      </a:r>
                    </a:p>
                    <a:p>
                      <a:r>
                        <a:rPr lang="en-GB" sz="1400" b="1" dirty="0"/>
                        <a:t>Zakat</a:t>
                      </a:r>
                    </a:p>
                    <a:p>
                      <a:r>
                        <a:rPr lang="en-GB" sz="1400" b="0" dirty="0"/>
                        <a:t>This</a:t>
                      </a:r>
                      <a:r>
                        <a:rPr lang="en-GB" sz="1400" b="0" baseline="0" dirty="0"/>
                        <a:t> pillar is l</a:t>
                      </a:r>
                      <a:r>
                        <a:rPr lang="en-GB" sz="1400" b="0" dirty="0"/>
                        <a:t>ooking</a:t>
                      </a:r>
                      <a:r>
                        <a:rPr lang="en-GB" sz="1400" b="0" baseline="0" dirty="0"/>
                        <a:t> after other people.  Giving money to charity </a:t>
                      </a:r>
                    </a:p>
                    <a:p>
                      <a:r>
                        <a:rPr lang="en-GB" sz="1400" b="1" dirty="0" err="1"/>
                        <a:t>Sawm</a:t>
                      </a:r>
                      <a:endParaRPr lang="en-GB" sz="1400" b="1" dirty="0"/>
                    </a:p>
                    <a:p>
                      <a:r>
                        <a:rPr lang="en-GB" sz="1400" b="0" dirty="0"/>
                        <a:t>This pillar is </a:t>
                      </a:r>
                      <a:r>
                        <a:rPr lang="en-GB" sz="1400" b="0" dirty="0" err="1"/>
                        <a:t>Ramadam</a:t>
                      </a:r>
                      <a:r>
                        <a:rPr lang="en-GB" sz="1400" b="0" baseline="0" dirty="0"/>
                        <a:t> where </a:t>
                      </a:r>
                      <a:r>
                        <a:rPr lang="en-GB" sz="1400" b="0" baseline="0" dirty="0" err="1"/>
                        <a:t>muslims</a:t>
                      </a:r>
                      <a:r>
                        <a:rPr lang="en-GB" sz="1400" b="0" baseline="0" dirty="0"/>
                        <a:t> fast for 30 days during sunlight.</a:t>
                      </a:r>
                      <a:endParaRPr lang="en-GB" sz="1400" b="0" dirty="0"/>
                    </a:p>
                    <a:p>
                      <a:r>
                        <a:rPr lang="en-GB" sz="1400" b="1" dirty="0"/>
                        <a:t>Hajj</a:t>
                      </a:r>
                    </a:p>
                    <a:p>
                      <a:r>
                        <a:rPr lang="en-GB" sz="1400" b="0" dirty="0"/>
                        <a:t>All  Muslims</a:t>
                      </a:r>
                      <a:r>
                        <a:rPr lang="en-GB" sz="1400" b="0" baseline="0" dirty="0"/>
                        <a:t> have a duty to go on a pilgrimage to </a:t>
                      </a:r>
                      <a:r>
                        <a:rPr lang="en-GB" sz="1400" b="0" baseline="0" dirty="0" err="1"/>
                        <a:t>Makka</a:t>
                      </a:r>
                      <a:r>
                        <a:rPr lang="en-GB" sz="1400" b="0" baseline="0" dirty="0"/>
                        <a:t> at least once in their life</a:t>
                      </a:r>
                    </a:p>
                    <a:p>
                      <a:r>
                        <a:rPr lang="en-GB" sz="1400" b="1" baseline="0" dirty="0"/>
                        <a:t>Other ways that Muslims show commitment to God</a:t>
                      </a:r>
                      <a:r>
                        <a:rPr lang="en-GB" sz="1400" b="0" baseline="0" dirty="0"/>
                        <a:t>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baseline="0" dirty="0"/>
                        <a:t>Reading the Qur’an regularly.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baseline="0" dirty="0"/>
                        <a:t>Visiting the local mosque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baseline="0" dirty="0"/>
                        <a:t>Learning Arabic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baseline="0" dirty="0"/>
                        <a:t>Living an honest life</a:t>
                      </a:r>
                    </a:p>
                    <a:p>
                      <a:endParaRPr lang="en-GB" sz="1400" b="0" baseline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694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/>
                </a:tc>
                <a:tc vMerge="1">
                  <a:txBody>
                    <a:bodyPr/>
                    <a:lstStyle/>
                    <a:p>
                      <a:endParaRPr lang="en-GB" sz="105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6061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/>
                </a:tc>
                <a:tc vMerge="1">
                  <a:txBody>
                    <a:bodyPr/>
                    <a:lstStyle/>
                    <a:p>
                      <a:endParaRPr lang="en-GB" sz="105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482116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/>
                </a:tc>
                <a:tc vMerge="1">
                  <a:txBody>
                    <a:bodyPr/>
                    <a:lstStyle/>
                    <a:p>
                      <a:endParaRPr lang="en-GB" sz="105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00346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/>
                </a:tc>
                <a:tc vMerge="1">
                  <a:txBody>
                    <a:bodyPr/>
                    <a:lstStyle/>
                    <a:p>
                      <a:endParaRPr lang="en-GB" sz="105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1691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74295" marR="74295" marT="37148" marB="37148"/>
                </a:tc>
                <a:tc vMerge="1">
                  <a:txBody>
                    <a:bodyPr/>
                    <a:lstStyle/>
                    <a:p>
                      <a:endParaRPr lang="en-GB" sz="105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0681911"/>
              </p:ext>
            </p:extLst>
          </p:nvPr>
        </p:nvGraphicFramePr>
        <p:xfrm>
          <a:off x="6300359" y="413781"/>
          <a:ext cx="3503726" cy="614674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28499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218736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61770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Vocabulary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75208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/>
                        <a:t>Commitment</a:t>
                      </a:r>
                    </a:p>
                    <a:p>
                      <a:endParaRPr lang="en-GB" sz="13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300" dirty="0"/>
                        <a:t>You show commitment</a:t>
                      </a:r>
                      <a:r>
                        <a:rPr lang="en-GB" sz="1300" baseline="0" dirty="0"/>
                        <a:t> by doing something on a regular basis and by demonstrating loyalty, hard work and belief</a:t>
                      </a:r>
                      <a:endParaRPr lang="en-GB" sz="13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752081">
                <a:tc>
                  <a:txBody>
                    <a:bodyPr/>
                    <a:lstStyle/>
                    <a:p>
                      <a:r>
                        <a:rPr lang="en-GB" sz="1300" dirty="0" err="1"/>
                        <a:t>Ramadam</a:t>
                      </a:r>
                      <a:endParaRPr lang="en-GB" sz="13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300" dirty="0" err="1"/>
                        <a:t>Ramadam</a:t>
                      </a:r>
                      <a:r>
                        <a:rPr lang="en-GB" sz="1300" dirty="0"/>
                        <a:t> is the ninth month of the Islamic</a:t>
                      </a:r>
                      <a:r>
                        <a:rPr lang="en-GB" sz="1300" baseline="0" dirty="0"/>
                        <a:t> calendar.  It is a month of fasting, prayer and reflection.</a:t>
                      </a:r>
                      <a:endParaRPr lang="en-GB" sz="13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1128121">
                <a:tc>
                  <a:txBody>
                    <a:bodyPr/>
                    <a:lstStyle/>
                    <a:p>
                      <a:r>
                        <a:rPr lang="en-GB" sz="1300" dirty="0"/>
                        <a:t>Mosque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300" dirty="0"/>
                        <a:t>A mosque is the Muslim place of worship.  There is a dome at the top</a:t>
                      </a:r>
                      <a:r>
                        <a:rPr lang="en-GB" sz="1300" baseline="0" dirty="0"/>
                        <a:t>.  The tower is called a minaret</a:t>
                      </a:r>
                      <a:r>
                        <a:rPr lang="en-GB" sz="1300" dirty="0"/>
                        <a:t>.  The wall called the </a:t>
                      </a:r>
                      <a:r>
                        <a:rPr lang="en-GB" sz="1300" dirty="0" err="1"/>
                        <a:t>qiblah</a:t>
                      </a:r>
                      <a:r>
                        <a:rPr lang="en-GB" sz="1300" dirty="0"/>
                        <a:t> faces east to face </a:t>
                      </a:r>
                      <a:r>
                        <a:rPr lang="en-GB" sz="1300" dirty="0" err="1"/>
                        <a:t>Makka</a:t>
                      </a:r>
                      <a:r>
                        <a:rPr lang="en-GB" sz="1300" dirty="0"/>
                        <a:t>.</a:t>
                      </a:r>
                      <a:r>
                        <a:rPr lang="en-GB" sz="1300" baseline="0" dirty="0"/>
                        <a:t>    </a:t>
                      </a:r>
                      <a:endParaRPr lang="en-GB" sz="13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752081">
                <a:tc>
                  <a:txBody>
                    <a:bodyPr/>
                    <a:lstStyle/>
                    <a:p>
                      <a:r>
                        <a:rPr lang="en-GB" sz="1300" dirty="0"/>
                        <a:t>Allah (Muslim name for God)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300" dirty="0"/>
                        <a:t>Muslims show Allah that he is the most important thing in their lives.  Allah wants commitment from all Muslims. 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752081">
                <a:tc>
                  <a:txBody>
                    <a:bodyPr/>
                    <a:lstStyle/>
                    <a:p>
                      <a:r>
                        <a:rPr lang="en-GB" sz="1300" dirty="0"/>
                        <a:t>Qur’an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300" dirty="0"/>
                        <a:t>Muslim holy book written in Arabic.  Muslims try</a:t>
                      </a:r>
                      <a:r>
                        <a:rPr lang="en-GB" sz="1300" baseline="0" dirty="0"/>
                        <a:t> to learn this  by heart so they know the message.</a:t>
                      </a:r>
                      <a:endParaRPr lang="en-GB" sz="13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39551862"/>
                  </a:ext>
                </a:extLst>
              </a:tr>
              <a:tr h="752081">
                <a:tc>
                  <a:txBody>
                    <a:bodyPr/>
                    <a:lstStyle/>
                    <a:p>
                      <a:r>
                        <a:rPr lang="en-GB" sz="1300" dirty="0"/>
                        <a:t>Charity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300" dirty="0"/>
                        <a:t>The</a:t>
                      </a:r>
                      <a:r>
                        <a:rPr lang="en-GB" sz="1300" baseline="0" dirty="0"/>
                        <a:t> voluntary giving of help to those in need.  Muslims who can will give 2.5% of their yearly savings to charity.  </a:t>
                      </a:r>
                      <a:endParaRPr lang="en-GB" sz="13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02928563"/>
                  </a:ext>
                </a:extLst>
              </a:tr>
              <a:tr h="633854">
                <a:tc>
                  <a:txBody>
                    <a:bodyPr/>
                    <a:lstStyle/>
                    <a:p>
                      <a:r>
                        <a:rPr lang="en-GB" sz="1300" dirty="0"/>
                        <a:t>Purify</a:t>
                      </a:r>
                    </a:p>
                    <a:p>
                      <a:endParaRPr lang="en-GB" sz="13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300" dirty="0"/>
                        <a:t>To make something clean.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17691671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-51731" y="320283"/>
            <a:ext cx="30535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80" y="535409"/>
            <a:ext cx="2657121" cy="151725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8381" y="6058093"/>
            <a:ext cx="1293079" cy="72856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60706" y="5709280"/>
            <a:ext cx="917787" cy="10687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522" y="4297897"/>
            <a:ext cx="2657137" cy="168071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9411" y="6113686"/>
            <a:ext cx="26696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Place of worship - Mosque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0" y="2074028"/>
            <a:ext cx="29424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The 5 pillars of Islam are the core</a:t>
            </a:r>
          </a:p>
          <a:p>
            <a:r>
              <a:rPr lang="en-GB" sz="1600" dirty="0"/>
              <a:t> beliefs and practices of Islam.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5356" y="2758962"/>
            <a:ext cx="1036523" cy="1340076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137169" y="2966580"/>
            <a:ext cx="14765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The Qur’an is </a:t>
            </a:r>
          </a:p>
          <a:p>
            <a:r>
              <a:rPr lang="en-GB" dirty="0"/>
              <a:t>the holy book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756081" y="5793950"/>
            <a:ext cx="1204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Prayer mat</a:t>
            </a:r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5791</TotalTime>
  <Words>327</Words>
  <Application>Microsoft Office PowerPoint</Application>
  <PresentationFormat>A4 Paper (210x297 mm)</PresentationFormat>
  <Paragraphs>40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   Islam |  Year 6|      Autumn 1 What is the best way for a Muslim to show commitment to God?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Leanne Taylor</cp:lastModifiedBy>
  <cp:revision>136</cp:revision>
  <cp:lastPrinted>2019-10-24T11:04:14Z</cp:lastPrinted>
  <dcterms:created xsi:type="dcterms:W3CDTF">2017-10-15T20:56:30Z</dcterms:created>
  <dcterms:modified xsi:type="dcterms:W3CDTF">2024-07-09T21:11:11Z</dcterms:modified>
</cp:coreProperties>
</file>