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338" autoAdjust="0"/>
    <p:restoredTop sz="94627"/>
  </p:normalViewPr>
  <p:slideViewPr>
    <p:cSldViewPr snapToGrid="0" snapToObjects="1">
      <p:cViewPr varScale="1">
        <p:scale>
          <a:sx n="79" d="100"/>
          <a:sy n="79" d="100"/>
        </p:scale>
        <p:origin x="1598" y="82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Drag picture to placeholder or click icon to add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6477" y="91437"/>
            <a:ext cx="9554210" cy="273090"/>
          </a:xfrm>
        </p:spPr>
        <p:txBody>
          <a:bodyPr numCol="1">
            <a:noAutofit/>
          </a:bodyPr>
          <a:lstStyle/>
          <a:p>
            <a:pPr algn="l"/>
            <a:r>
              <a:rPr lang="en-US" sz="1600" b="1" dirty="0" smtClean="0"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Shirley Heath </a:t>
            </a:r>
            <a:r>
              <a:rPr lang="en-US" sz="1800" b="1" dirty="0" smtClean="0"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  Reflect, Rewind &amp; Replay|  Year 4  | Term:  Summer 2</a:t>
            </a:r>
            <a:endParaRPr lang="en-US" sz="1800" b="1" dirty="0">
              <a:latin typeface="Century Gothic" panose="020B050202020202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55985386"/>
              </p:ext>
            </p:extLst>
          </p:nvPr>
        </p:nvGraphicFramePr>
        <p:xfrm>
          <a:off x="169096" y="411545"/>
          <a:ext cx="5333346" cy="1115309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5333346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</a:tblGrid>
              <a:tr h="362133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entury Gothic" panose="020B05020202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Listen and Appraise: 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416343">
                <a:tc>
                  <a:txBody>
                    <a:bodyPr/>
                    <a:lstStyle/>
                    <a:p>
                      <a:pPr algn="just"/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Listen to ‘Einstein on the Beach’ by Philip Glass and ‘Let It Be’ by The Beatles.</a:t>
                      </a:r>
                      <a:endParaRPr lang="en-GB" sz="1200" b="0" i="0" u="none" strike="noStrike" kern="1200" baseline="0" dirty="0" smtClean="0">
                        <a:solidFill>
                          <a:schemeClr val="dk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336833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Structure:  </a:t>
                      </a:r>
                      <a:r>
                        <a:rPr lang="en-GB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Instruments played.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093028964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9781669"/>
              </p:ext>
            </p:extLst>
          </p:nvPr>
        </p:nvGraphicFramePr>
        <p:xfrm>
          <a:off x="169096" y="5126646"/>
          <a:ext cx="5333346" cy="1273711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5333346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</a:tblGrid>
              <a:tr h="246347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entury Gothic" panose="020B05020202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Perform and Share</a:t>
                      </a:r>
                      <a:endParaRPr lang="en-US" sz="1600" dirty="0">
                        <a:latin typeface="Century Gothic" panose="020B05020202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574263">
                <a:tc>
                  <a:txBody>
                    <a:bodyPr/>
                    <a:lstStyle/>
                    <a:p>
                      <a:pPr algn="just"/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 performance will include one of the following: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Improvisations;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instrumental performances; or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Compositions.</a:t>
                      </a:r>
                      <a:endParaRPr lang="en-US" sz="1200" b="0" i="0" u="none" strike="noStrike" kern="1200" baseline="0" dirty="0" smtClean="0">
                        <a:solidFill>
                          <a:schemeClr val="dk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534809716"/>
                  </a:ext>
                </a:extLst>
              </a:tr>
              <a:tr h="224055">
                <a:tc>
                  <a:txBody>
                    <a:bodyPr/>
                    <a:lstStyle/>
                    <a:p>
                      <a:pPr algn="just"/>
                      <a:r>
                        <a:rPr lang="en-GB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Vocabulary and notation.</a:t>
                      </a:r>
                      <a:endParaRPr lang="en-US" sz="1200" b="0" i="0" u="none" strike="noStrike" kern="1200" baseline="0" dirty="0" smtClean="0">
                        <a:solidFill>
                          <a:schemeClr val="dk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140876816"/>
                  </a:ext>
                </a:extLst>
              </a:tr>
            </a:tbl>
          </a:graphicData>
        </a:graphic>
      </p:graphicFrame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15431"/>
              </p:ext>
            </p:extLst>
          </p:nvPr>
        </p:nvGraphicFramePr>
        <p:xfrm>
          <a:off x="169096" y="1583211"/>
          <a:ext cx="5350550" cy="1336238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5350550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</a:tblGrid>
              <a:tr h="235812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entury Gothic" panose="020B0502020202020204" pitchFamily="34" charset="0"/>
                        </a:rPr>
                        <a:t>Musical Activities</a:t>
                      </a:r>
                      <a:endParaRPr lang="en-US" sz="1600" dirty="0">
                        <a:latin typeface="Century Gothic" panose="020B05020202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631159">
                <a:tc>
                  <a:txBody>
                    <a:bodyPr/>
                    <a:lstStyle/>
                    <a:p>
                      <a:pPr algn="just"/>
                      <a:r>
                        <a:rPr lang="en-US" sz="1200" b="1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Play instrumental parts 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with the song by ear and /or from notation using the easy or medium part.  Which part did you play?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534809716"/>
                  </a:ext>
                </a:extLst>
              </a:tr>
              <a:tr h="386943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Compose 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 simple melody using simple rhythms choosing from the notes C, D + E or C, D, E, G + A </a:t>
                      </a:r>
                      <a:r>
                        <a:rPr lang="en-GB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(the pentatonic scale).</a:t>
                      </a:r>
                      <a:endParaRPr lang="en-US" sz="1200" b="0" i="1" u="none" strike="noStrike" kern="1200" baseline="0" dirty="0" smtClean="0">
                        <a:solidFill>
                          <a:schemeClr val="dk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53039852"/>
                  </a:ext>
                </a:extLst>
              </a:tr>
            </a:tbl>
          </a:graphicData>
        </a:graphic>
      </p:graphicFrame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51268" y="969199"/>
            <a:ext cx="2934246" cy="252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9915" y="3039716"/>
            <a:ext cx="1800000" cy="188275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3" name="TextBox 12"/>
          <p:cNvSpPr txBox="1"/>
          <p:nvPr/>
        </p:nvSpPr>
        <p:spPr>
          <a:xfrm>
            <a:off x="884811" y="4517598"/>
            <a:ext cx="15087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latin typeface="Century Gothic" panose="020B0502020202020204" pitchFamily="34" charset="0"/>
              </a:rPr>
              <a:t>C    D    E</a:t>
            </a:r>
            <a:endParaRPr lang="en-GB" sz="2400" dirty="0">
              <a:latin typeface="Century Gothic" panose="020B0502020202020204" pitchFamily="34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47595" y="3044004"/>
            <a:ext cx="1800000" cy="188275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5" name="TextBox 14"/>
          <p:cNvSpPr txBox="1"/>
          <p:nvPr/>
        </p:nvSpPr>
        <p:spPr>
          <a:xfrm>
            <a:off x="2910233" y="2976765"/>
            <a:ext cx="190308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600" b="1" dirty="0" smtClean="0">
                <a:solidFill>
                  <a:srgbClr val="0070C0"/>
                </a:solidFill>
                <a:latin typeface="Century Gothic" panose="020B0502020202020204" pitchFamily="34" charset="0"/>
              </a:rPr>
              <a:t>Pentatonic scale </a:t>
            </a:r>
            <a:endParaRPr lang="en-GB" sz="1600" b="1" dirty="0">
              <a:solidFill>
                <a:srgbClr val="0070C0"/>
              </a:solidFill>
              <a:latin typeface="Century Gothic" panose="020B0502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928914" y="4583921"/>
            <a:ext cx="184377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 smtClean="0">
                <a:latin typeface="Century Gothic" panose="020B0502020202020204" pitchFamily="34" charset="0"/>
              </a:rPr>
              <a:t>C    D    E    G    A</a:t>
            </a:r>
            <a:endParaRPr lang="en-GB" sz="16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4987</TotalTime>
  <Words>141</Words>
  <Application>Microsoft Office PowerPoint</Application>
  <PresentationFormat>A4 Paper (210x297 mm)</PresentationFormat>
  <Paragraphs>17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Century Gothic</vt:lpstr>
      <vt:lpstr>Tahoma</vt:lpstr>
      <vt:lpstr>Office Theme</vt:lpstr>
      <vt:lpstr>Shirley Heath    Reflect, Rewind &amp; Replay|  Year 4  | Term:  Summer 2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H Wood</cp:lastModifiedBy>
  <cp:revision>112</cp:revision>
  <cp:lastPrinted>2017-10-30T10:21:12Z</cp:lastPrinted>
  <dcterms:created xsi:type="dcterms:W3CDTF">2017-10-15T20:56:30Z</dcterms:created>
  <dcterms:modified xsi:type="dcterms:W3CDTF">2022-10-13T13:05:59Z</dcterms:modified>
</cp:coreProperties>
</file>