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38" autoAdjust="0"/>
    <p:restoredTop sz="94627"/>
  </p:normalViewPr>
  <p:slideViewPr>
    <p:cSldViewPr snapToGrid="0" snapToObjects="1">
      <p:cViewPr varScale="1">
        <p:scale>
          <a:sx n="79" d="100"/>
          <a:sy n="79" d="100"/>
        </p:scale>
        <p:origin x="1598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6" y="297909"/>
            <a:ext cx="9699523" cy="273090"/>
          </a:xfrm>
        </p:spPr>
        <p:txBody>
          <a:bodyPr numCol="1">
            <a:noAutofit/>
          </a:bodyPr>
          <a:lstStyle/>
          <a:p>
            <a:pPr algn="just"/>
            <a:r>
              <a:rPr lang="en-US" sz="16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Shirley Heath       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Music and Identity (Reflect, Rewind and Replay)|  Year </a:t>
            </a:r>
            <a:r>
              <a:rPr lang="en-US" sz="1800" b="1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| Term:  										Summer 2</a:t>
            </a:r>
            <a:endParaRPr lang="en-US" sz="1800" b="1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526755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8196" y="1619684"/>
            <a:ext cx="3441951" cy="28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726547"/>
              </p:ext>
            </p:extLst>
          </p:nvPr>
        </p:nvGraphicFramePr>
        <p:xfrm>
          <a:off x="151883" y="653541"/>
          <a:ext cx="5333346" cy="90995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333346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263963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Listen and Appraise: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95910">
                <a:tc>
                  <a:txBody>
                    <a:bodyPr/>
                    <a:lstStyle/>
                    <a:p>
                      <a:pPr algn="just"/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Listen to music from 6 different genres of music throughout history.</a:t>
                      </a:r>
                      <a:endParaRPr lang="en-GB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9591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Structure: 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Instruments played.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93028964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8940314"/>
              </p:ext>
            </p:extLst>
          </p:nvPr>
        </p:nvGraphicFramePr>
        <p:xfrm>
          <a:off x="151883" y="5302493"/>
          <a:ext cx="5333346" cy="127371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333346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246347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Perform and Share</a:t>
                      </a:r>
                      <a:endParaRPr lang="en-US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74263">
                <a:tc>
                  <a:txBody>
                    <a:bodyPr/>
                    <a:lstStyle/>
                    <a:p>
                      <a:pPr algn="just"/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performance will include one of the following: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Improvisations;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instrumental performances; or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compositions.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34809716"/>
                  </a:ext>
                </a:extLst>
              </a:tr>
              <a:tr h="224055">
                <a:tc>
                  <a:txBody>
                    <a:bodyPr/>
                    <a:lstStyle/>
                    <a:p>
                      <a:pPr algn="just"/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Vocabulary and notation?</a:t>
                      </a:r>
                      <a:endParaRPr lang="en-US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40876816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7123673"/>
              </p:ext>
            </p:extLst>
          </p:nvPr>
        </p:nvGraphicFramePr>
        <p:xfrm>
          <a:off x="134679" y="1682186"/>
          <a:ext cx="5350550" cy="156007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35055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26997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Musical Activities</a:t>
                      </a:r>
                      <a:endParaRPr lang="en-US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769923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Play instrumental parts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with the song by ear and /or from notation using the easy or medium part.</a:t>
                      </a:r>
                    </a:p>
                    <a:p>
                      <a:pPr algn="just"/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Which part did you play?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34809716"/>
                  </a:ext>
                </a:extLst>
              </a:tr>
              <a:tr h="472015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Compose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simple melody using simple rhythms choosing from the notes C D E F G</a:t>
                      </a:r>
                      <a:endParaRPr lang="en-GB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3039852"/>
                  </a:ext>
                </a:extLst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8914" y="3330997"/>
            <a:ext cx="1800000" cy="18827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TextBox 14"/>
          <p:cNvSpPr txBox="1"/>
          <p:nvPr/>
        </p:nvSpPr>
        <p:spPr>
          <a:xfrm>
            <a:off x="2010233" y="4870914"/>
            <a:ext cx="179087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latin typeface="Century Gothic" panose="020B0502020202020204" pitchFamily="34" charset="0"/>
              </a:rPr>
              <a:t>C</a:t>
            </a:r>
            <a:r>
              <a:rPr lang="en-GB" sz="1600" dirty="0" smtClean="0">
                <a:latin typeface="Century Gothic" panose="020B0502020202020204" pitchFamily="34" charset="0"/>
              </a:rPr>
              <a:t>    D    E    F    G</a:t>
            </a:r>
            <a:endParaRPr lang="en-GB" sz="1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4892</TotalTime>
  <Words>124</Words>
  <Application>Microsoft Office PowerPoint</Application>
  <PresentationFormat>A4 Paper (210x297 mm)</PresentationFormat>
  <Paragraphs>16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Tahoma</vt:lpstr>
      <vt:lpstr>Office Theme</vt:lpstr>
      <vt:lpstr>Shirley Heath       Music and Identity (Reflect, Rewind and Replay)|  Year 6  | Term:            Summer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H Wood</cp:lastModifiedBy>
  <cp:revision>102</cp:revision>
  <cp:lastPrinted>2017-10-30T10:21:12Z</cp:lastPrinted>
  <dcterms:created xsi:type="dcterms:W3CDTF">2017-10-15T20:56:30Z</dcterms:created>
  <dcterms:modified xsi:type="dcterms:W3CDTF">2022-10-13T12:28:57Z</dcterms:modified>
</cp:coreProperties>
</file>