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4" autoAdjust="0"/>
    <p:restoredTop sz="95000" autoAdjust="0"/>
  </p:normalViewPr>
  <p:slideViewPr>
    <p:cSldViewPr snapToGrid="0" snapToObjects="1">
      <p:cViewPr varScale="1">
        <p:scale>
          <a:sx n="94" d="100"/>
          <a:sy n="94" d="100"/>
        </p:scale>
        <p:origin x="1229" y="101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3D printing|  Year </a:t>
            </a:r>
            <a:r>
              <a:rPr lang="en-US" sz="1800" b="1" dirty="0"/>
              <a:t>6</a:t>
            </a:r>
            <a:r>
              <a:rPr lang="en-US" sz="1800" b="1" dirty="0" smtClean="0"/>
              <a:t> | </a:t>
            </a:r>
            <a:r>
              <a:rPr lang="en-US" sz="1800" b="1" dirty="0"/>
              <a:t>S</a:t>
            </a:r>
            <a:r>
              <a:rPr lang="en-US" sz="1800" b="1" dirty="0" smtClean="0"/>
              <a:t>ummer Term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963451"/>
              </p:ext>
            </p:extLst>
          </p:nvPr>
        </p:nvGraphicFramePr>
        <p:xfrm>
          <a:off x="7127258" y="503187"/>
          <a:ext cx="2667905" cy="617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3907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  <a:gridCol w="1693998">
                  <a:extLst>
                    <a:ext uri="{9D8B030D-6E8A-4147-A177-3AD203B41FA5}">
                      <a16:colId xmlns:a16="http://schemas.microsoft.com/office/drawing/2014/main" val="3058582232"/>
                    </a:ext>
                  </a:extLst>
                </a:gridCol>
              </a:tblGrid>
              <a:tr h="481884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KEY SKILLS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81072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Duplicating</a:t>
                      </a:r>
                      <a:endParaRPr lang="en-GB" sz="1200" b="1" u="sng" dirty="0"/>
                    </a:p>
                    <a:p>
                      <a:pPr algn="l"/>
                      <a:r>
                        <a:rPr lang="en-GB" sz="1200" dirty="0" smtClean="0"/>
                        <a:t>Click and drag around</a:t>
                      </a:r>
                      <a:r>
                        <a:rPr lang="en-GB" sz="1200" baseline="0" dirty="0" smtClean="0"/>
                        <a:t> an object to ensure that it is selected. Then click duplicate to copy the image</a:t>
                      </a:r>
                      <a:endParaRPr lang="en-GB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738823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Resizing</a:t>
                      </a:r>
                      <a:endParaRPr lang="en-GB" sz="1200" b="1" u="sng" dirty="0"/>
                    </a:p>
                    <a:p>
                      <a:r>
                        <a:rPr lang="en-GB" sz="1200" dirty="0" smtClean="0"/>
                        <a:t>Objects can</a:t>
                      </a:r>
                      <a:r>
                        <a:rPr lang="en-GB" sz="1200" baseline="0" dirty="0" smtClean="0"/>
                        <a:t> be resized by clicking and dragging on the handles around them.</a:t>
                      </a:r>
                      <a:endParaRPr lang="en-GB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81072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Rotating </a:t>
                      </a:r>
                      <a:endParaRPr lang="en-GB" sz="1200" b="0" u="none" dirty="0" smtClean="0"/>
                    </a:p>
                    <a:p>
                      <a:pPr algn="l"/>
                      <a:r>
                        <a:rPr lang="en-GB" sz="1200" b="0" u="none" dirty="0" smtClean="0"/>
                        <a:t>Selecting handles</a:t>
                      </a:r>
                      <a:r>
                        <a:rPr lang="en-GB" sz="1200" b="0" u="none" baseline="0" dirty="0" smtClean="0"/>
                        <a:t> allows us to rotate shapes. Drag the object to rotate it different ways.</a:t>
                      </a:r>
                      <a:endParaRPr lang="en-GB" sz="12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268137"/>
                  </a:ext>
                </a:extLst>
              </a:tr>
              <a:tr h="73882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697585"/>
                  </a:ext>
                </a:extLst>
              </a:tr>
              <a:tr h="990888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Combining shapes</a:t>
                      </a:r>
                      <a:endParaRPr lang="en-GB" sz="1200" b="0" u="none" dirty="0" smtClean="0"/>
                    </a:p>
                    <a:p>
                      <a:pPr algn="l"/>
                      <a:r>
                        <a:rPr lang="en-GB" sz="1200" b="0" u="none" dirty="0" smtClean="0"/>
                        <a:t>Many complex</a:t>
                      </a:r>
                      <a:r>
                        <a:rPr lang="en-GB" sz="1200" b="0" u="none" baseline="0" dirty="0" smtClean="0"/>
                        <a:t> are made up of a number of 3D shapes – you can position them together or on top of one another.</a:t>
                      </a:r>
                      <a:endParaRPr lang="en-GB" sz="12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848761"/>
                  </a:ext>
                </a:extLst>
              </a:tr>
              <a:tr h="81072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Text</a:t>
                      </a:r>
                      <a:endParaRPr lang="en-GB" sz="1200" b="0" u="none" dirty="0" smtClean="0"/>
                    </a:p>
                    <a:p>
                      <a:pPr algn="l"/>
                      <a:r>
                        <a:rPr lang="en-GB" sz="1200" b="0" u="none" dirty="0" smtClean="0"/>
                        <a:t>You can add</a:t>
                      </a:r>
                      <a:r>
                        <a:rPr lang="en-GB" sz="1200" b="0" u="none" baseline="0" dirty="0" smtClean="0"/>
                        <a:t> block text by selecting ‘text’ in shapes. This can help you enhance other shapes.</a:t>
                      </a:r>
                      <a:endParaRPr lang="en-GB" sz="12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590767"/>
                  </a:ext>
                </a:extLst>
              </a:tr>
              <a:tr h="738823">
                <a:tc gridSpan="2">
                  <a:txBody>
                    <a:bodyPr/>
                    <a:lstStyle/>
                    <a:p>
                      <a:pPr algn="l"/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3348729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722619"/>
              </p:ext>
            </p:extLst>
          </p:nvPr>
        </p:nvGraphicFramePr>
        <p:xfrm>
          <a:off x="95637" y="507910"/>
          <a:ext cx="3891788" cy="384153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9271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  <a:gridCol w="2232517">
                  <a:extLst>
                    <a:ext uri="{9D8B030D-6E8A-4147-A177-3AD203B41FA5}">
                      <a16:colId xmlns:a16="http://schemas.microsoft.com/office/drawing/2014/main" val="3235601490"/>
                    </a:ext>
                  </a:extLst>
                </a:gridCol>
              </a:tblGrid>
              <a:tr h="45825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OVERVIEW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5243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n-lt"/>
                        </a:rPr>
                        <a:t>3D</a:t>
                      </a:r>
                      <a:r>
                        <a:rPr lang="en-GB" sz="1200" baseline="0" dirty="0" smtClean="0">
                          <a:latin typeface="+mn-lt"/>
                        </a:rPr>
                        <a:t> means three-dimensional, or having 3 dimensions. For example, a box is a 3D shape whereas a square is a 2D shape.</a:t>
                      </a:r>
                    </a:p>
                    <a:p>
                      <a:pPr algn="l"/>
                      <a:endParaRPr lang="en-GB" sz="1200" baseline="0" dirty="0" smtClean="0">
                        <a:latin typeface="+mn-lt"/>
                      </a:endParaRPr>
                    </a:p>
                    <a:p>
                      <a:pPr algn="l"/>
                      <a:r>
                        <a:rPr lang="en-GB" sz="1200" baseline="0" dirty="0" smtClean="0">
                          <a:latin typeface="+mn-lt"/>
                        </a:rPr>
                        <a:t>3D modelling involves using a computer software to create 3D shapes, in order to produce models of real-world objects</a:t>
                      </a:r>
                      <a:r>
                        <a:rPr lang="en-GB" sz="1200" baseline="0" dirty="0" smtClean="0">
                          <a:latin typeface="+mn-lt"/>
                        </a:rPr>
                        <a:t>.</a:t>
                      </a:r>
                    </a:p>
                    <a:p>
                      <a:r>
                        <a:rPr lang="en-US" sz="1200" dirty="0" smtClean="0"/>
                        <a:t>To be introduced to 2Design and Make and the skills of computer aided design (</a:t>
                      </a:r>
                      <a:r>
                        <a:rPr lang="en-US" sz="1200" dirty="0" err="1" smtClean="0"/>
                        <a:t>Tinkercad</a:t>
                      </a:r>
                      <a:r>
                        <a:rPr lang="en-US" sz="1200" dirty="0" smtClean="0"/>
                        <a:t>). To understand designing for a purpose. To understand printing </a:t>
                      </a:r>
                    </a:p>
                    <a:p>
                      <a:r>
                        <a:rPr lang="en-US" sz="1200" dirty="0" smtClean="0"/>
                        <a:t>and making.</a:t>
                      </a:r>
                      <a:endParaRPr lang="en-GB" sz="1200" dirty="0" smtClean="0"/>
                    </a:p>
                    <a:p>
                      <a:pPr algn="l"/>
                      <a:endParaRPr lang="en-GB" sz="1200" baseline="0" dirty="0" smtClean="0">
                        <a:latin typeface="+mn-lt"/>
                      </a:endParaRPr>
                    </a:p>
                    <a:p>
                      <a:pPr algn="l"/>
                      <a:endParaRPr lang="en-GB" sz="1200" baseline="0" dirty="0" smtClean="0">
                        <a:latin typeface="+mn-lt"/>
                      </a:endParaRPr>
                    </a:p>
                    <a:p>
                      <a:pPr algn="l"/>
                      <a:endParaRPr lang="en-GB" sz="12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  <a:tr h="5243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394021"/>
                  </a:ext>
                </a:extLst>
              </a:tr>
              <a:tr h="5243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100961"/>
                  </a:ext>
                </a:extLst>
              </a:tr>
              <a:tr h="11446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069744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14420"/>
              </p:ext>
            </p:extLst>
          </p:nvPr>
        </p:nvGraphicFramePr>
        <p:xfrm>
          <a:off x="114927" y="3832934"/>
          <a:ext cx="3794430" cy="2901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94430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</a:tblGrid>
              <a:tr h="52425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CHUCK HULL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2330205">
                <a:tc>
                  <a:txBody>
                    <a:bodyPr/>
                    <a:lstStyle/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1983, Chuck Hull invented </a:t>
                      </a:r>
                      <a:r>
                        <a:rPr lang="en-US" sz="15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stereolithography</a:t>
                      </a:r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also known as 3D printing. That very year he created the first 3D printed part ever. His innovation has changed print forever and </a:t>
                      </a:r>
                    </a:p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opened new doors to </a:t>
                      </a:r>
                    </a:p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revolutionize not only our </a:t>
                      </a:r>
                    </a:p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industry but also other fields</a:t>
                      </a:r>
                    </a:p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like car manufacturing, the </a:t>
                      </a:r>
                    </a:p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aerospace sector and medical printing.</a:t>
                      </a:r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437010"/>
              </p:ext>
            </p:extLst>
          </p:nvPr>
        </p:nvGraphicFramePr>
        <p:xfrm>
          <a:off x="3987425" y="503186"/>
          <a:ext cx="3042478" cy="61214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0823">
                  <a:extLst>
                    <a:ext uri="{9D8B030D-6E8A-4147-A177-3AD203B41FA5}">
                      <a16:colId xmlns:a16="http://schemas.microsoft.com/office/drawing/2014/main" val="1213308888"/>
                    </a:ext>
                  </a:extLst>
                </a:gridCol>
                <a:gridCol w="1871655">
                  <a:extLst>
                    <a:ext uri="{9D8B030D-6E8A-4147-A177-3AD203B41FA5}">
                      <a16:colId xmlns:a16="http://schemas.microsoft.com/office/drawing/2014/main" val="2344560032"/>
                    </a:ext>
                  </a:extLst>
                </a:gridCol>
              </a:tblGrid>
              <a:tr h="499888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aseline="0" dirty="0" smtClean="0"/>
                        <a:t>KEY VOCABULARY</a:t>
                      </a:r>
                      <a:endParaRPr lang="en-GB" sz="2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8022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/>
                        <a:t>3D </a:t>
                      </a:r>
                      <a:endParaRPr lang="en-GB" sz="1100" b="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Something that has three dimensions; height, width and depth. 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564064"/>
                  </a:ext>
                </a:extLst>
              </a:tr>
              <a:tr h="1204419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/>
                        <a:t>CAD – Computer aided Design </a:t>
                      </a:r>
                      <a:endParaRPr lang="en-GB" sz="11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A CAD computer program or app allows you to design a 3D object or environment in 2D and visualize it in 3D on the screen from many angles.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66167"/>
                  </a:ext>
                </a:extLst>
              </a:tr>
              <a:tr h="762486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/>
                        <a:t>Modelling</a:t>
                      </a:r>
                      <a:endParaRPr lang="en-GB" sz="11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The activity of making models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6344684"/>
                  </a:ext>
                </a:extLst>
              </a:tr>
              <a:tr h="132744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/>
                        <a:t>3D Printing</a:t>
                      </a:r>
                      <a:endParaRPr lang="en-GB" sz="11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- The action or process of making a physical object from a three dimensional digital model, typically by laying down many thin layers of a material in succession.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527170"/>
                  </a:ext>
                </a:extLst>
              </a:tr>
              <a:tr h="7624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2D design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Something that has only two dimensions; height and width.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214864"/>
                  </a:ext>
                </a:extLst>
              </a:tr>
              <a:tr h="7624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Net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pattern that you can cut and fold to make a model of a solid shape.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032179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96" y="2642660"/>
            <a:ext cx="1130957" cy="11288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11676" r="62282"/>
          <a:stretch/>
        </p:blipFill>
        <p:spPr>
          <a:xfrm>
            <a:off x="95637" y="993530"/>
            <a:ext cx="1592448" cy="16089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2289" y="3401391"/>
            <a:ext cx="953854" cy="7102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t="21858" b="15725"/>
          <a:stretch/>
        </p:blipFill>
        <p:spPr>
          <a:xfrm>
            <a:off x="7321692" y="3396996"/>
            <a:ext cx="901578" cy="714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t="56335"/>
          <a:stretch/>
        </p:blipFill>
        <p:spPr>
          <a:xfrm>
            <a:off x="8429625" y="5931213"/>
            <a:ext cx="1322062" cy="74180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/>
          <a:srcRect b="43395"/>
          <a:stretch/>
        </p:blipFill>
        <p:spPr>
          <a:xfrm>
            <a:off x="7297696" y="5922419"/>
            <a:ext cx="1019828" cy="7418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9786" y="5118976"/>
            <a:ext cx="1299842" cy="137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5063</TotalTime>
  <Words>378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3D printing|  Year 6 | Summer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Emma Calvert</cp:lastModifiedBy>
  <cp:revision>113</cp:revision>
  <cp:lastPrinted>2017-10-30T10:21:12Z</cp:lastPrinted>
  <dcterms:created xsi:type="dcterms:W3CDTF">2017-10-15T20:56:30Z</dcterms:created>
  <dcterms:modified xsi:type="dcterms:W3CDTF">2024-04-11T13:46:26Z</dcterms:modified>
</cp:coreProperties>
</file>