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24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04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1335" y="4926765"/>
            <a:ext cx="2056816" cy="19206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6, Autumn 1: Athletics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415971"/>
              </p:ext>
            </p:extLst>
          </p:nvPr>
        </p:nvGraphicFramePr>
        <p:xfrm>
          <a:off x="98919" y="388935"/>
          <a:ext cx="5455871" cy="285824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90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8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884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97922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Running</a:t>
                      </a:r>
                    </a:p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Distance</a:t>
                      </a:r>
                      <a:r>
                        <a:rPr lang="en-GB" sz="1400" b="1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of </a:t>
                      </a:r>
                      <a:r>
                        <a:rPr lang="en-GB" sz="1400" b="1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600m / power in a sprint start</a:t>
                      </a:r>
                      <a:endParaRPr lang="en-GB" sz="14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An action to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move quickly with the correct technique using arms and legs as effectively as possible.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Jumping</a:t>
                      </a:r>
                    </a:p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Moving</a:t>
                      </a:r>
                      <a:r>
                        <a:rPr lang="en-GB" sz="1400" b="1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towards long-jump</a:t>
                      </a:r>
                      <a:endParaRPr lang="en-GB" sz="1400" b="1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technique to propel the body into the air to cover distance, height or both.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Throwing</a:t>
                      </a:r>
                    </a:p>
                    <a:p>
                      <a:r>
                        <a:rPr lang="en-GB" sz="14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Vortex Howler / Javelin</a:t>
                      </a:r>
                      <a:endParaRPr lang="en-GB" sz="14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ability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propel the an object through the air as fast, and as far, as possible.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76716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Teamwork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Working with others to achieve an end goal.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162724"/>
              </p:ext>
            </p:extLst>
          </p:nvPr>
        </p:nvGraphicFramePr>
        <p:xfrm>
          <a:off x="6117577" y="544276"/>
          <a:ext cx="3665051" cy="581881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071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1553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4880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783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Propel (something) with force through the air by a movement of the arm and hand.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Agility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Ability to move quickly and easily.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Curve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line of flight which gradually deviates from being straight for some or all of its length.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Distance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length of the space between two points.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Baton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short stick or tube passed from runner to runner in a relay race.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Accelerate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increase in speed or rate.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altLang="en-GB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Relay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group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of people participating in a race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Move quickly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between start line and finish line.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9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Jump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push oneself off a surface and into the air by using the muscles in one's legs and feet.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6182" y="5502290"/>
            <a:ext cx="1736332" cy="13059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919" y="5838399"/>
            <a:ext cx="1217263" cy="100904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465118" y="3502941"/>
            <a:ext cx="458303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Twinkl Cursive Looped" panose="02000000000000000000" pitchFamily="2" charset="0"/>
              </a:rPr>
              <a:t>Dame Jessica Ennis-Hill DBE:</a:t>
            </a:r>
          </a:p>
          <a:p>
            <a:r>
              <a:rPr lang="en-US" sz="1400" dirty="0" smtClean="0">
                <a:latin typeface="Twinkl Cursive Looped" panose="02000000000000000000" pitchFamily="2" charset="0"/>
              </a:rPr>
              <a:t>Ennis-Hill is </a:t>
            </a:r>
            <a:r>
              <a:rPr lang="en-US" sz="1400" dirty="0">
                <a:latin typeface="Twinkl Cursive Looped" panose="02000000000000000000" pitchFamily="2" charset="0"/>
              </a:rPr>
              <a:t>a British former track and field athlete from England, </a:t>
            </a:r>
            <a:r>
              <a:rPr lang="en-US" sz="1400" dirty="0" err="1">
                <a:latin typeface="Twinkl Cursive Looped" panose="02000000000000000000" pitchFamily="2" charset="0"/>
              </a:rPr>
              <a:t>specialising</a:t>
            </a:r>
            <a:r>
              <a:rPr lang="en-US" sz="1400" dirty="0">
                <a:latin typeface="Twinkl Cursive Looped" panose="02000000000000000000" pitchFamily="2" charset="0"/>
              </a:rPr>
              <a:t> in multi-</a:t>
            </a:r>
            <a:r>
              <a:rPr lang="en-US" sz="1400" dirty="0" err="1">
                <a:latin typeface="Twinkl Cursive Looped" panose="02000000000000000000" pitchFamily="2" charset="0"/>
              </a:rPr>
              <a:t>eventing</a:t>
            </a:r>
            <a:r>
              <a:rPr lang="en-US" sz="1400" dirty="0">
                <a:latin typeface="Twinkl Cursive Looped" panose="02000000000000000000" pitchFamily="2" charset="0"/>
              </a:rPr>
              <a:t> disciplines and 100 </a:t>
            </a:r>
            <a:r>
              <a:rPr lang="en-US" sz="1400" dirty="0" smtClean="0">
                <a:latin typeface="Twinkl Cursive Looped" panose="02000000000000000000" pitchFamily="2" charset="0"/>
              </a:rPr>
              <a:t>metres </a:t>
            </a:r>
            <a:r>
              <a:rPr lang="en-US" sz="1400" dirty="0">
                <a:latin typeface="Twinkl Cursive Looped" panose="02000000000000000000" pitchFamily="2" charset="0"/>
              </a:rPr>
              <a:t>hurdles. As a competitor in heptathlon, she is the 2012 Olympic champion, a three-time world champion (2009, 2011, 2015), and the 2010 European champion.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Image result for jess ennis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19" y="3466290"/>
            <a:ext cx="1314245" cy="173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267200" y="4828168"/>
            <a:ext cx="1676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Twinkl Cursive Looped" panose="02000000000000000000" pitchFamily="2" charset="0"/>
              </a:rPr>
              <a:t>Introduction to </a:t>
            </a:r>
            <a:r>
              <a:rPr lang="en-GB" sz="1400" dirty="0" smtClean="0">
                <a:latin typeface="Twinkl Cursive Looped" panose="02000000000000000000" pitchFamily="2" charset="0"/>
              </a:rPr>
              <a:t>standing triple jump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36" y="5322492"/>
            <a:ext cx="224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Twinkl Cursive Looped" panose="02000000000000000000" pitchFamily="2" charset="0"/>
              </a:rPr>
              <a:t>Continue from Y5 (running techniques):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7222" y="5322492"/>
            <a:ext cx="1262227" cy="132783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30428" y="5103379"/>
            <a:ext cx="1439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Throwing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4718</TotalTime>
  <Words>243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6, Autumn 1: Athletics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80</cp:revision>
  <cp:lastPrinted>2017-10-30T10:21:12Z</cp:lastPrinted>
  <dcterms:created xsi:type="dcterms:W3CDTF">2017-10-15T20:56:30Z</dcterms:created>
  <dcterms:modified xsi:type="dcterms:W3CDTF">2022-09-13T12:39:18Z</dcterms:modified>
</cp:coreProperties>
</file>