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76" autoAdjust="0"/>
    <p:restoredTop sz="94627"/>
  </p:normalViewPr>
  <p:slideViewPr>
    <p:cSldViewPr snapToGrid="0" snapToObjects="1">
      <p:cViewPr varScale="1">
        <p:scale>
          <a:sx n="69" d="100"/>
          <a:sy n="69" d="100"/>
        </p:scale>
        <p:origin x="1122" y="-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Orienteering (OAA): Year 3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9594724"/>
              </p:ext>
            </p:extLst>
          </p:nvPr>
        </p:nvGraphicFramePr>
        <p:xfrm>
          <a:off x="540327" y="519496"/>
          <a:ext cx="5455871" cy="200480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091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7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18841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297922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</a:t>
                      </a:r>
                      <a:endParaRPr lang="en-GB" alt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943">
                <a:tc>
                  <a:txBody>
                    <a:bodyPr/>
                    <a:lstStyle/>
                    <a:p>
                      <a:r>
                        <a:rPr lang="en-GB" altLang="en-GB" sz="1400" b="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GB" altLang="en-GB" sz="1400" b="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Reading</a:t>
                      </a:r>
                      <a:r>
                        <a:rPr lang="en-GB" sz="1400" baseline="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 Maps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Use a map to identify certain</a:t>
                      </a:r>
                      <a:r>
                        <a:rPr lang="en-GB" sz="1400" baseline="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 areas of a place.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100">
                <a:tc>
                  <a:txBody>
                    <a:bodyPr/>
                    <a:lstStyle/>
                    <a:p>
                      <a:r>
                        <a:rPr lang="en-GB" altLang="en-GB" sz="1400" b="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GB" altLang="en-GB" sz="1400" b="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Using symbols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Know</a:t>
                      </a:r>
                      <a:r>
                        <a:rPr lang="en-GB" sz="1400" baseline="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 what symbols indicates a certain building / object.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956">
                <a:tc>
                  <a:txBody>
                    <a:bodyPr/>
                    <a:lstStyle/>
                    <a:p>
                      <a:r>
                        <a:rPr lang="en-GB" altLang="en-GB" sz="1400" b="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GB" altLang="en-GB" sz="1400" b="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Teamwork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Working together as a team to achieve a goal.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81100">
                <a:tc>
                  <a:txBody>
                    <a:bodyPr/>
                    <a:lstStyle/>
                    <a:p>
                      <a:r>
                        <a:rPr lang="en-GB" altLang="en-GB" sz="1400" b="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GB" altLang="en-GB" sz="1400" b="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Trust-based activities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Rely (safely) on team-mates</a:t>
                      </a:r>
                      <a:r>
                        <a:rPr lang="en-GB" sz="1400" baseline="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 to help you achieve a goal as a team.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191034"/>
              </p:ext>
            </p:extLst>
          </p:nvPr>
        </p:nvGraphicFramePr>
        <p:xfrm>
          <a:off x="6117577" y="544276"/>
          <a:ext cx="3665051" cy="658393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0714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87701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8731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86997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400" b="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Map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A 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Arial" panose="020B0604020202020204" pitchFamily="34" charset="0"/>
                        </a:rPr>
                        <a:t>representation of an area of land 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400" b="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Route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Arial" panose="020B0604020202020204" pitchFamily="34" charset="0"/>
                        </a:rPr>
                        <a:t>A way or course taken in getting from a starting point to a destination.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400" b="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Trust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Arial" panose="020B0604020202020204" pitchFamily="34" charset="0"/>
                        </a:rPr>
                        <a:t>belief in the reliability, truth, or ability of someone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400" b="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Scale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On</a:t>
                      </a:r>
                      <a:r>
                        <a:rPr lang="en-GB" sz="1400" baseline="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 a map, how much smaller a pictorial representation is, compared to the real-life equivalent.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400" b="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Lead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Arial" panose="020B0604020202020204" pitchFamily="34" charset="0"/>
                        </a:rPr>
                        <a:t>Be a route or means of access to a particular place or in a particular direction.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400" b="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Follow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To go to a certain</a:t>
                      </a:r>
                      <a:r>
                        <a:rPr lang="en-GB" sz="1400" baseline="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 place (may be influenced by somebody else).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altLang="en-GB" sz="1400" dirty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400" b="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Plan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Arial" panose="020B0604020202020204" pitchFamily="34" charset="0"/>
                        </a:rPr>
                        <a:t>an intention or decision about what one is going to do.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400" b="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Control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To influence a certain movement, direction or event.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400" b="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rebuchet MS" panose="020B0603020202020204" pitchFamily="34" charset="0"/>
                          <a:cs typeface="Arial" panose="020B0604020202020204" pitchFamily="34" charset="0"/>
                        </a:rPr>
                        <a:t>Problem-Solving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Arial" panose="020B0604020202020204" pitchFamily="34" charset="0"/>
                        </a:rPr>
                        <a:t>The process of finding solutions to difficult or complex issues.</a:t>
                      </a:r>
                      <a:endParaRPr lang="en-GB" sz="1400" dirty="0">
                        <a:latin typeface="Trebuchet MS" panose="020B0603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9137" y="2792318"/>
            <a:ext cx="3991450" cy="25416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71" y="2909454"/>
            <a:ext cx="1735066" cy="21985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071" y="5334000"/>
            <a:ext cx="55747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Trebuchet MS" panose="020B0603020202020204" pitchFamily="34" charset="0"/>
              </a:rPr>
              <a:t>Peter Bray:</a:t>
            </a:r>
          </a:p>
          <a:p>
            <a:r>
              <a:rPr lang="en-GB" dirty="0" smtClean="0">
                <a:latin typeface="Trebuchet MS" panose="020B0603020202020204" pitchFamily="34" charset="0"/>
              </a:rPr>
              <a:t>Bray is a British Orienteering champion who has competed nine global events in his career. He lives in Manchester and couples his orienteering with his job as an Environmental Consultant</a:t>
            </a:r>
            <a:r>
              <a:rPr lang="en-GB" dirty="0" smtClean="0">
                <a:latin typeface="Twinkl Cursive Looped" panose="02000000000000000000" pitchFamily="2" charset="0"/>
              </a:rPr>
              <a:t>.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4714</TotalTime>
  <Words>240</Words>
  <Application>Microsoft Office PowerPoint</Application>
  <PresentationFormat>A4 Paper (210x297 mm)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Trebuchet MS</vt:lpstr>
      <vt:lpstr>Twinkl Cursive Looped</vt:lpstr>
      <vt:lpstr>Office Theme</vt:lpstr>
      <vt:lpstr>Shirley Heath   Orienteering (OAA): Year 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Rebecca Hodges</cp:lastModifiedBy>
  <cp:revision>79</cp:revision>
  <cp:lastPrinted>2017-10-30T10:21:12Z</cp:lastPrinted>
  <dcterms:created xsi:type="dcterms:W3CDTF">2017-10-15T20:56:30Z</dcterms:created>
  <dcterms:modified xsi:type="dcterms:W3CDTF">2024-05-23T13:52:34Z</dcterms:modified>
</cp:coreProperties>
</file>