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4627"/>
  </p:normalViewPr>
  <p:slideViewPr>
    <p:cSldViewPr snapToGrid="0" snapToObjects="1">
      <p:cViewPr varScale="1">
        <p:scale>
          <a:sx n="76" d="100"/>
          <a:sy n="76" d="100"/>
        </p:scale>
        <p:origin x="372" y="9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5/20/2024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5/20/2024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(</a:t>
            </a:r>
            <a:r>
              <a:rPr lang="en-US" sz="1800" b="1" dirty="0" err="1" smtClean="0"/>
              <a:t>Sikhi</a:t>
            </a:r>
            <a:r>
              <a:rPr lang="en-US" sz="1800" b="1" dirty="0" smtClean="0"/>
              <a:t>) |  Year3|Summer 1 </a:t>
            </a:r>
            <a:r>
              <a:rPr lang="en-US" sz="1200" b="1" dirty="0" smtClean="0"/>
              <a:t>Do Sikhs think it is important to share? 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2039333"/>
              </p:ext>
            </p:extLst>
          </p:nvPr>
        </p:nvGraphicFramePr>
        <p:xfrm>
          <a:off x="2848739" y="501365"/>
          <a:ext cx="3228788" cy="29798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28788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449980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Knowledge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37012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Sharing is a key part of Sikh beliefs and practice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Guru</a:t>
                      </a:r>
                      <a:r>
                        <a:rPr lang="en-US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Nanak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taught people to believe in one God and to treat all people equally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believed everyone should work hard, be honest and share what they have with others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3 Golden Rules of </a:t>
                      </a:r>
                      <a:r>
                        <a:rPr lang="en-US" sz="14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Sikhi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</a:t>
                      </a:r>
                      <a:r>
                        <a:rPr lang="en-US" sz="14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Naam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Japo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(repeating God’s name)</a:t>
                      </a:r>
                    </a:p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</a:t>
                      </a:r>
                      <a:r>
                        <a:rPr lang="en-US" sz="14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Kirat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Karni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(being honest)</a:t>
                      </a:r>
                    </a:p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</a:t>
                      </a:r>
                      <a:r>
                        <a:rPr lang="en-US" sz="14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Vand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Chakna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(Sharing with others)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7826421"/>
              </p:ext>
            </p:extLst>
          </p:nvPr>
        </p:nvGraphicFramePr>
        <p:xfrm>
          <a:off x="6172207" y="414709"/>
          <a:ext cx="3646578" cy="528644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0077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4579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62746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Share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 let someone else have or use something that belongs to you.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56225335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Community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group of people living in the same place</a:t>
                      </a:r>
                      <a:r>
                        <a:rPr lang="en-GB" sz="1200" baseline="0" dirty="0" smtClean="0"/>
                        <a:t> and having the same things in common.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68225892"/>
                  </a:ext>
                </a:extLst>
              </a:tr>
              <a:tr h="416252"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Guru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Teacher: used in Sikhism to refer to the ten human Gurus.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23333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Gurdwara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Sikh place of worship: It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means the doorway to the guru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660400"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Guru </a:t>
                      </a:r>
                      <a:r>
                        <a:rPr lang="en-GB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Granth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Sahib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Sikh Holy book.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It is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seen as a living teacher and treated with great respect</a:t>
                      </a:r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GB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Vaisakhi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festival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major Sikh festival celebrating the formation of the </a:t>
                      </a:r>
                      <a:r>
                        <a:rPr lang="en-GB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Khalsa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new year.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Khalsa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                            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67995872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Karah</a:t>
                      </a:r>
                      <a:r>
                        <a:rPr lang="en-GB" sz="1200" dirty="0" smtClean="0"/>
                        <a:t> Parshad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dish offered to visitors at the </a:t>
                      </a:r>
                      <a:r>
                        <a:rPr lang="en-GB" sz="1200" dirty="0" err="1" smtClean="0"/>
                        <a:t>Gurdwara</a:t>
                      </a:r>
                      <a:r>
                        <a:rPr lang="en-GB" sz="1200" dirty="0" smtClean="0"/>
                        <a:t>.  It</a:t>
                      </a:r>
                      <a:r>
                        <a:rPr lang="en-GB" sz="1200" baseline="0" dirty="0" smtClean="0"/>
                        <a:t> is a pudding made from flour, sugar and butter. 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58268749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Sewa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Selfless service to others.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7791741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63" y="650795"/>
            <a:ext cx="2609850" cy="14573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393" y="2181617"/>
            <a:ext cx="1973895" cy="10523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33485" y="3831777"/>
            <a:ext cx="2139518" cy="12867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453" y="3751652"/>
            <a:ext cx="1754764" cy="165304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012472" y="5118555"/>
            <a:ext cx="2256323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</a:t>
            </a:r>
            <a:r>
              <a:rPr lang="en-GB" dirty="0" err="1" smtClean="0"/>
              <a:t>Langar</a:t>
            </a:r>
            <a:endParaRPr lang="en-GB" dirty="0" smtClean="0"/>
          </a:p>
          <a:p>
            <a:r>
              <a:rPr lang="en-GB" sz="1400" dirty="0" smtClean="0"/>
              <a:t>A free meal given to all who </a:t>
            </a:r>
          </a:p>
          <a:p>
            <a:r>
              <a:rPr lang="en-GB" sz="1400" dirty="0" smtClean="0"/>
              <a:t>come to the </a:t>
            </a:r>
            <a:r>
              <a:rPr lang="en-GB" sz="1400" dirty="0" err="1" smtClean="0"/>
              <a:t>Gurdwara</a:t>
            </a:r>
            <a:r>
              <a:rPr lang="en-GB" sz="1400" dirty="0" smtClean="0"/>
              <a:t>.  It is </a:t>
            </a:r>
          </a:p>
          <a:p>
            <a:r>
              <a:rPr lang="en-GB" sz="1400" dirty="0" smtClean="0"/>
              <a:t>Vegetarian so everyone can </a:t>
            </a:r>
          </a:p>
          <a:p>
            <a:r>
              <a:rPr lang="en-GB" sz="1400" dirty="0" smtClean="0"/>
              <a:t>have it.</a:t>
            </a:r>
          </a:p>
          <a:p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106963" y="324874"/>
            <a:ext cx="2847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Gurdwara</a:t>
            </a:r>
            <a:r>
              <a:rPr lang="en-GB" dirty="0" smtClean="0"/>
              <a:t> </a:t>
            </a:r>
            <a:r>
              <a:rPr lang="en-GB" sz="1400" b="1" dirty="0" smtClean="0"/>
              <a:t>Sikh place of worship</a:t>
            </a:r>
            <a:endParaRPr lang="en-GB" sz="1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54544" y="3248507"/>
            <a:ext cx="1810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Guru </a:t>
            </a:r>
            <a:r>
              <a:rPr lang="en-GB" sz="1400" dirty="0" err="1" smtClean="0"/>
              <a:t>Granth</a:t>
            </a:r>
            <a:r>
              <a:rPr lang="en-GB" sz="1400" dirty="0" smtClean="0"/>
              <a:t> Sahib - Sikh Holy book</a:t>
            </a:r>
            <a:endParaRPr lang="en-GB" sz="1400" dirty="0"/>
          </a:p>
        </p:txBody>
      </p:sp>
      <p:sp>
        <p:nvSpPr>
          <p:cNvPr id="4" name="TextBox 3"/>
          <p:cNvSpPr txBox="1"/>
          <p:nvPr/>
        </p:nvSpPr>
        <p:spPr>
          <a:xfrm>
            <a:off x="167430" y="5452892"/>
            <a:ext cx="242182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The 5 K’s. The symbols of Sikhism worn by Sikhs:</a:t>
            </a:r>
          </a:p>
          <a:p>
            <a:r>
              <a:rPr lang="en-GB" sz="1400" dirty="0" smtClean="0"/>
              <a:t>Kesh        </a:t>
            </a:r>
            <a:r>
              <a:rPr lang="en-GB" sz="1400" dirty="0" err="1" smtClean="0"/>
              <a:t>Kangha</a:t>
            </a:r>
            <a:endParaRPr lang="en-GB" sz="1400" dirty="0" smtClean="0"/>
          </a:p>
          <a:p>
            <a:r>
              <a:rPr lang="en-GB" sz="1400" dirty="0" smtClean="0"/>
              <a:t>Kara         </a:t>
            </a:r>
            <a:r>
              <a:rPr lang="en-GB" sz="1400" dirty="0" err="1" smtClean="0"/>
              <a:t>Kercha</a:t>
            </a:r>
            <a:endParaRPr lang="en-GB" sz="1400" dirty="0" smtClean="0"/>
          </a:p>
          <a:p>
            <a:r>
              <a:rPr lang="en-GB" sz="1400" dirty="0" err="1" smtClean="0"/>
              <a:t>kirpan</a:t>
            </a:r>
            <a:endParaRPr lang="en-GB" sz="1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63408" y="3809360"/>
            <a:ext cx="1270873" cy="169845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257616" y="5528159"/>
            <a:ext cx="170830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Guru Nanak is first living Guru and the </a:t>
            </a:r>
          </a:p>
          <a:p>
            <a:r>
              <a:rPr lang="en-GB" sz="1400" dirty="0" smtClean="0"/>
              <a:t>founder of </a:t>
            </a:r>
            <a:r>
              <a:rPr lang="en-GB" sz="1400" dirty="0" err="1" smtClean="0"/>
              <a:t>Sikhi</a:t>
            </a:r>
            <a:r>
              <a:rPr lang="en-GB" sz="1400" dirty="0" smtClean="0"/>
              <a:t>. 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5705</TotalTime>
  <Words>283</Words>
  <Application>Microsoft Office PowerPoint</Application>
  <PresentationFormat>A4 Paper (210x297 mm)</PresentationFormat>
  <Paragraphs>42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(Sikhi) |  Year3|Summer 1 Do Sikhs think it is important to share?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Jessica Biddulph</cp:lastModifiedBy>
  <cp:revision>89</cp:revision>
  <cp:lastPrinted>2024-03-05T08:34:31Z</cp:lastPrinted>
  <dcterms:created xsi:type="dcterms:W3CDTF">2017-10-15T20:56:30Z</dcterms:created>
  <dcterms:modified xsi:type="dcterms:W3CDTF">2024-05-20T12:38:10Z</dcterms:modified>
</cp:coreProperties>
</file>