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76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14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6, Summer 1: </a:t>
            </a:r>
            <a:r>
              <a:rPr lang="en-US" sz="1800" b="1" dirty="0" err="1" smtClean="0">
                <a:latin typeface="Twinkl Cursive Looped" panose="02000000000000000000" pitchFamily="2" charset="0"/>
                <a:cs typeface="Arial" panose="020B0604020202020204" pitchFamily="34" charset="0"/>
              </a:rPr>
              <a:t>Rounders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623438"/>
              </p:ext>
            </p:extLst>
          </p:nvPr>
        </p:nvGraphicFramePr>
        <p:xfrm>
          <a:off x="13855" y="347377"/>
          <a:ext cx="6103721" cy="284218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81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8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5367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97922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943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Batting Positon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Standing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side on with your dominant (and batting hand behind you) ready to swing at the ball once it has been bowled.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Bowl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Step with the opposite foot to throwing arm;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Swing throwing arm from back to front;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End throwing arm aiming at the target/</a:t>
                      </a:r>
                    </a:p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To increase speed have a quicker backswing/faster swing, but still, remember all of the techniques.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956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Stumping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Retrieving the ball as a fielder and hitting the stumps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with the ball or with your body (with the ball under your control).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/ Striking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the ball when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bowled by aiming at the lower quarter of the ball (at a 45 degree angle). This will produce the most height / distance.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Catching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Make sure you are standing underneath the ball with ready hands (see Catching Techniques below).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Then, k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eep your eyes on the ball.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Spread hands and bring to your chest once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caught.</a:t>
                      </a:r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711507"/>
              </p:ext>
            </p:extLst>
          </p:nvPr>
        </p:nvGraphicFramePr>
        <p:xfrm>
          <a:off x="6117577" y="405728"/>
          <a:ext cx="3665051" cy="522475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071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1553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4880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699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Stance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Standing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in the correct way to bowl, bat or field the ball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Batsman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player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who is hitting the ball and attempting to run around the posts to score points.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839585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Fielder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player who is attempting to get the opposition out by catching the ball or stumping at a post.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Backstop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fielder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who stands behind the batsman to catch the ball if it is missed/ sliced / thin edged by the batter.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Innings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When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you change from batting to fielding or vice-versa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24197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Strike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the ball with the bat.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Rounder / Half-rounder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By running around all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four bases after hitting the ball (1 rounder).</a:t>
                      </a:r>
                    </a:p>
                    <a:p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Getting to base two (half rounder).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59599"/>
            <a:ext cx="1315927" cy="20959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9045" y="5617881"/>
            <a:ext cx="1194962" cy="12574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57723" y="5661827"/>
            <a:ext cx="27487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Twinkl Cursive Looped" panose="02000000000000000000" pitchFamily="2" charset="0"/>
              </a:rPr>
              <a:t>Emily </a:t>
            </a:r>
            <a:r>
              <a:rPr lang="en-GB" sz="1400" u="sng" dirty="0" err="1" smtClean="0">
                <a:latin typeface="Twinkl Cursive Looped" panose="02000000000000000000" pitchFamily="2" charset="0"/>
              </a:rPr>
              <a:t>Lenton</a:t>
            </a:r>
            <a:r>
              <a:rPr lang="en-GB" sz="1400" u="sng" dirty="0" smtClean="0">
                <a:latin typeface="Twinkl Cursive Looped" panose="02000000000000000000" pitchFamily="2" charset="0"/>
              </a:rPr>
              <a:t>:</a:t>
            </a:r>
          </a:p>
          <a:p>
            <a:r>
              <a:rPr lang="en-GB" sz="1400" dirty="0" smtClean="0">
                <a:latin typeface="Twinkl Cursive Looped" panose="02000000000000000000" pitchFamily="2" charset="0"/>
              </a:rPr>
              <a:t>Emily </a:t>
            </a:r>
            <a:r>
              <a:rPr lang="en-GB" sz="1400" dirty="0" err="1" smtClean="0">
                <a:latin typeface="Twinkl Cursive Looped" panose="02000000000000000000" pitchFamily="2" charset="0"/>
              </a:rPr>
              <a:t>Lenton</a:t>
            </a:r>
            <a:r>
              <a:rPr lang="en-GB" sz="1400" dirty="0" smtClean="0">
                <a:latin typeface="Twinkl Cursive Looped" panose="02000000000000000000" pitchFamily="2" charset="0"/>
              </a:rPr>
              <a:t> is the current England </a:t>
            </a:r>
            <a:r>
              <a:rPr lang="en-GB" sz="1400" dirty="0" err="1" smtClean="0">
                <a:latin typeface="Twinkl Cursive Looped" panose="02000000000000000000" pitchFamily="2" charset="0"/>
              </a:rPr>
              <a:t>Rounders</a:t>
            </a:r>
            <a:r>
              <a:rPr lang="en-GB" sz="1400" dirty="0" smtClean="0">
                <a:latin typeface="Twinkl Cursive Looped" panose="02000000000000000000" pitchFamily="2" charset="0"/>
              </a:rPr>
              <a:t> captain. She has played </a:t>
            </a:r>
            <a:r>
              <a:rPr lang="en-GB" sz="1400" dirty="0" err="1" smtClean="0">
                <a:latin typeface="Twinkl Cursive Looped" panose="02000000000000000000" pitchFamily="2" charset="0"/>
              </a:rPr>
              <a:t>rounders</a:t>
            </a:r>
            <a:r>
              <a:rPr lang="en-GB" sz="1400" dirty="0" smtClean="0">
                <a:latin typeface="Twinkl Cursive Looped" panose="02000000000000000000" pitchFamily="2" charset="0"/>
              </a:rPr>
              <a:t> for England since she was 14 years old.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8154" y="3002228"/>
            <a:ext cx="868445" cy="20533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9999" y="4196105"/>
            <a:ext cx="1029255" cy="25901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928" y="5304649"/>
            <a:ext cx="2340602" cy="148157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79776" y="4849091"/>
            <a:ext cx="1403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Catching techniques: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96" y="5055531"/>
            <a:ext cx="1380236" cy="172297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02385" y="5380672"/>
            <a:ext cx="1722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  <a:sym typeface="Wingdings" panose="05000000000000000000" pitchFamily="2" charset="2"/>
              </a:rPr>
              <a:t> </a:t>
            </a:r>
            <a:r>
              <a:rPr lang="en-GB" dirty="0" smtClean="0">
                <a:latin typeface="Twinkl Cursive Looped" panose="02000000000000000000" pitchFamily="2" charset="0"/>
              </a:rPr>
              <a:t>Fielding when the ball is travelling on the ground.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08826" y="3101821"/>
            <a:ext cx="2697540" cy="174727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019999" y="3228109"/>
            <a:ext cx="990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Twinkl Cursive Looped" panose="02000000000000000000" pitchFamily="2" charset="0"/>
              </a:rPr>
              <a:t>Setting up a </a:t>
            </a:r>
            <a:r>
              <a:rPr lang="en-GB" sz="1400" dirty="0" err="1" smtClean="0">
                <a:latin typeface="Twinkl Cursive Looped" panose="02000000000000000000" pitchFamily="2" charset="0"/>
              </a:rPr>
              <a:t>rounders</a:t>
            </a:r>
            <a:r>
              <a:rPr lang="en-GB" sz="1400" dirty="0" smtClean="0">
                <a:latin typeface="Twinkl Cursive Looped" panose="02000000000000000000" pitchFamily="2" charset="0"/>
              </a:rPr>
              <a:t> </a:t>
            </a:r>
            <a:r>
              <a:rPr lang="en-GB" sz="1400" dirty="0">
                <a:latin typeface="Twinkl Cursive Looped" panose="02000000000000000000" pitchFamily="2" charset="0"/>
              </a:rPr>
              <a:t>p</a:t>
            </a:r>
            <a:r>
              <a:rPr lang="en-GB" sz="1400" dirty="0" smtClean="0">
                <a:latin typeface="Twinkl Cursive Looped" panose="02000000000000000000" pitchFamily="2" charset="0"/>
              </a:rPr>
              <a:t>itch: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4720</TotalTime>
  <Words>351</Words>
  <Application>Microsoft Office PowerPoint</Application>
  <PresentationFormat>A4 Paper (210x297 mm)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Wingdings</vt:lpstr>
      <vt:lpstr>Office Theme</vt:lpstr>
      <vt:lpstr>Shirley Heath   Year 6, Summer 1: Rounders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81</cp:revision>
  <cp:lastPrinted>2017-10-30T10:21:12Z</cp:lastPrinted>
  <dcterms:created xsi:type="dcterms:W3CDTF">2017-10-15T20:56:30Z</dcterms:created>
  <dcterms:modified xsi:type="dcterms:W3CDTF">2022-09-20T13:18:15Z</dcterms:modified>
</cp:coreProperties>
</file>