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             Portraits | Year </a:t>
            </a:r>
            <a:r>
              <a:rPr lang="en-US" sz="1800" b="1" dirty="0"/>
              <a:t>3</a:t>
            </a:r>
            <a:r>
              <a:rPr lang="en-US" sz="1800" b="1" dirty="0" smtClean="0"/>
              <a:t>| Spring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064267"/>
              </p:ext>
            </p:extLst>
          </p:nvPr>
        </p:nvGraphicFramePr>
        <p:xfrm>
          <a:off x="276580" y="505943"/>
          <a:ext cx="5013878" cy="315036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67666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3720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180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Sentences</a:t>
                      </a:r>
                      <a:r>
                        <a:rPr lang="en-US" sz="1800" baseline="0" dirty="0" smtClean="0"/>
                        <a:t> describing people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26471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J’ai</a:t>
                      </a:r>
                      <a:r>
                        <a:rPr lang="en-GB" sz="1800" dirty="0" smtClean="0"/>
                        <a:t> …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 have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18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Il/</a:t>
                      </a:r>
                      <a:r>
                        <a:rPr lang="en-GB" sz="1800" dirty="0" err="1" smtClean="0"/>
                        <a:t>elle</a:t>
                      </a:r>
                      <a:r>
                        <a:rPr lang="en-GB" sz="1800" dirty="0" smtClean="0"/>
                        <a:t> a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He/she has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57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/>
                        <a:t>... le nez bleu.  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/>
                        <a:t>... a </a:t>
                      </a:r>
                      <a:r>
                        <a:rPr lang="fr-FR" sz="1800" dirty="0" err="1" smtClean="0"/>
                        <a:t>blue</a:t>
                      </a:r>
                      <a:r>
                        <a:rPr lang="fr-FR" sz="1800" dirty="0" smtClean="0"/>
                        <a:t> </a:t>
                      </a:r>
                      <a:r>
                        <a:rPr lang="fr-FR" sz="1800" dirty="0" err="1" smtClean="0"/>
                        <a:t>nose</a:t>
                      </a:r>
                      <a:r>
                        <a:rPr lang="fr-FR" sz="1800" dirty="0" smtClean="0"/>
                        <a:t>.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719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/>
                        <a:t>…la bouche bleue. 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/>
                        <a:t>... a </a:t>
                      </a:r>
                      <a:r>
                        <a:rPr lang="fr-FR" sz="1800" dirty="0" err="1" smtClean="0"/>
                        <a:t>blue</a:t>
                      </a:r>
                      <a:r>
                        <a:rPr lang="fr-FR" sz="1800" dirty="0" smtClean="0"/>
                        <a:t> </a:t>
                      </a:r>
                      <a:r>
                        <a:rPr lang="fr-FR" sz="1800" dirty="0" err="1" smtClean="0"/>
                        <a:t>mouth</a:t>
                      </a:r>
                      <a:r>
                        <a:rPr lang="fr-FR" sz="1800" dirty="0" smtClean="0"/>
                        <a:t>.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430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/>
                        <a:t>... les yeux /cheveux bleus. 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 smtClean="0"/>
                        <a:t>... </a:t>
                      </a:r>
                      <a:r>
                        <a:rPr lang="fr-FR" sz="1800" dirty="0" err="1" smtClean="0"/>
                        <a:t>blue</a:t>
                      </a:r>
                      <a:r>
                        <a:rPr lang="fr-FR" sz="1800" dirty="0" smtClean="0"/>
                        <a:t> </a:t>
                      </a:r>
                      <a:r>
                        <a:rPr lang="fr-FR" sz="1800" dirty="0" err="1" smtClean="0"/>
                        <a:t>eyes</a:t>
                      </a:r>
                      <a:r>
                        <a:rPr lang="fr-FR" sz="1800" dirty="0" smtClean="0"/>
                        <a:t>/</a:t>
                      </a:r>
                      <a:r>
                        <a:rPr lang="fr-FR" sz="1800" dirty="0" err="1" smtClean="0"/>
                        <a:t>hair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4297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Il/Elle </a:t>
                      </a:r>
                      <a:r>
                        <a:rPr lang="en-GB" sz="1800" dirty="0" err="1" smtClean="0"/>
                        <a:t>est</a:t>
                      </a:r>
                      <a:r>
                        <a:rPr lang="en-GB" sz="1800" dirty="0" smtClean="0"/>
                        <a:t> grand(e)/petit(e).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He/She</a:t>
                      </a:r>
                      <a:r>
                        <a:rPr lang="en-GB" sz="1800" dirty="0" smtClean="0"/>
                        <a:t> is big/small.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522181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Remember</a:t>
                      </a:r>
                      <a:r>
                        <a:rPr lang="en-GB" sz="1800" baseline="0" dirty="0" smtClean="0"/>
                        <a:t> the colour goes </a:t>
                      </a:r>
                      <a:r>
                        <a:rPr lang="en-GB" sz="1800" i="1" baseline="0" dirty="0" smtClean="0"/>
                        <a:t>after</a:t>
                      </a:r>
                      <a:r>
                        <a:rPr lang="en-GB" sz="1800" baseline="0" dirty="0" smtClean="0"/>
                        <a:t> the noun and add –e if the noun if feminine (la).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7879861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3801291"/>
            <a:ext cx="5982670" cy="273027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389120" y="5117101"/>
            <a:ext cx="2024743" cy="14144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804" y="3827417"/>
            <a:ext cx="1882231" cy="6578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6253" y="3827417"/>
            <a:ext cx="1886114" cy="1289684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408414" y="3751882"/>
            <a:ext cx="1859934" cy="14144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9689" y="359539"/>
            <a:ext cx="3427387" cy="471020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56253" y="5117101"/>
            <a:ext cx="2228810" cy="6174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6253" y="5117100"/>
            <a:ext cx="1886114" cy="73348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56253" y="5850589"/>
            <a:ext cx="1886114" cy="680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152606" y="505943"/>
            <a:ext cx="3584470" cy="35696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07975" y="4485240"/>
            <a:ext cx="1925060" cy="20463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5183</TotalTime>
  <Words>85</Words>
  <Application>Microsoft Office PowerPoint</Application>
  <PresentationFormat>A4 Paper (210x297 mm)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           Portraits | Year 3| 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120</cp:revision>
  <cp:lastPrinted>2017-10-30T10:21:12Z</cp:lastPrinted>
  <dcterms:created xsi:type="dcterms:W3CDTF">2017-10-15T20:56:30Z</dcterms:created>
  <dcterms:modified xsi:type="dcterms:W3CDTF">2022-04-06T09:34:05Z</dcterms:modified>
</cp:coreProperties>
</file>