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699523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5 Spring 2 (Chance 2 Shine) UNIT TITLE: Cricket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519155"/>
              </p:ext>
            </p:extLst>
          </p:nvPr>
        </p:nvGraphicFramePr>
        <p:xfrm>
          <a:off x="1" y="381808"/>
          <a:ext cx="5562939" cy="233449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211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3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896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29180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057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Battling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skill which allows the bat to contact the ball.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368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technique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to field the ball to the correct position at the correct pace and direction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368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Catching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ability to get in the correct position for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batter to hit.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46402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Bowling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technique to deliver the ball in the correct position for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batter to hit.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899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Match Play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skill used to understand the basics of the game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, the scoring, the rules and the player’s positions.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540443"/>
              </p:ext>
            </p:extLst>
          </p:nvPr>
        </p:nvGraphicFramePr>
        <p:xfrm>
          <a:off x="5871764" y="331765"/>
          <a:ext cx="4060701" cy="626970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4767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34675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5918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699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Batting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after it is bowled.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Fielding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Catching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/ bowling/ stumping of the ball – against the opposition batsman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Bowling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Throwing the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ball at a batsman in the hope it hits the stumps.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Wicket / Stumps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What a batsman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is defending by hitting the ball; what a fielder is trying to aim at and knock down to get the batsman out.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Boundary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scoring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zone: if it hit the ground prior to going over the boundary the batsman scores 4, without touching the ground the batsman scores 6.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Innings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Changing of batting and fielding.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In conventional cricket, there are two innings (two batting + two fielding)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GB" altLang="en-GB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Running between two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wickets to score a point.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Batsman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The player hitting the ball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with a bat.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9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Fielder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player receiving the ball from a batsman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0509" y="5495496"/>
            <a:ext cx="2182430" cy="11656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80509" y="6488668"/>
            <a:ext cx="2694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Overarm throw action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18716"/>
            <a:ext cx="897353" cy="24392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17" y="2960730"/>
            <a:ext cx="2125374" cy="130792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1852" y="4188870"/>
            <a:ext cx="1079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Catching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9809" y="3947519"/>
            <a:ext cx="2344851" cy="12213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281707" y="5221548"/>
            <a:ext cx="2629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Overarm Bowling action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8517" y="5495497"/>
            <a:ext cx="780705" cy="136250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35320" y="6488669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Hook shot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28899" y="4523318"/>
            <a:ext cx="1042795" cy="180751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291840" y="4335917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winkl Cursive Looped" panose="02000000000000000000" pitchFamily="2" charset="0"/>
              </a:rPr>
              <a:t>Defensive Shot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866" y="2284197"/>
            <a:ext cx="1889574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winkl Cursive Looped" panose="02000000000000000000" pitchFamily="2" charset="0"/>
              </a:rPr>
              <a:t>Progression: Overarm bowling &amp; differing shot selection:</a:t>
            </a:r>
            <a:endParaRPr lang="en-GB" sz="1200" dirty="0"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Image result for andrew flintoff&quot;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8" t="4519" r="28234"/>
          <a:stretch/>
        </p:blipFill>
        <p:spPr bwMode="auto">
          <a:xfrm>
            <a:off x="2395876" y="2739781"/>
            <a:ext cx="1037917" cy="142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91765" y="2688589"/>
            <a:ext cx="26226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Andrew </a:t>
            </a:r>
            <a:r>
              <a:rPr lang="en-GB" sz="1400" u="sng" dirty="0" err="1" smtClean="0">
                <a:latin typeface="Twinkl Cursive Looped" panose="02000000000000000000" pitchFamily="2" charset="0"/>
              </a:rPr>
              <a:t>Flintoff</a:t>
            </a:r>
            <a:r>
              <a:rPr lang="en-GB" sz="1400" u="sng" dirty="0" smtClean="0">
                <a:latin typeface="Twinkl Cursive Looped" panose="02000000000000000000" pitchFamily="2" charset="0"/>
              </a:rPr>
              <a:t> MBE:</a:t>
            </a:r>
          </a:p>
          <a:p>
            <a:r>
              <a:rPr lang="en-US" sz="1400" dirty="0" err="1">
                <a:latin typeface="Twinkl Cursive Looped" panose="02000000000000000000" pitchFamily="2" charset="0"/>
              </a:rPr>
              <a:t>Flintoff</a:t>
            </a:r>
            <a:r>
              <a:rPr lang="en-US" sz="1400" dirty="0">
                <a:latin typeface="Twinkl Cursive Looped" panose="02000000000000000000" pitchFamily="2" charset="0"/>
              </a:rPr>
              <a:t> played all forms of </a:t>
            </a:r>
            <a:r>
              <a:rPr lang="en-US" sz="1400" dirty="0" smtClean="0">
                <a:latin typeface="Twinkl Cursive Looped" panose="02000000000000000000" pitchFamily="2" charset="0"/>
              </a:rPr>
              <a:t>cricket and </a:t>
            </a:r>
            <a:r>
              <a:rPr lang="en-US" sz="1400" dirty="0">
                <a:latin typeface="Twinkl Cursive Looped" panose="02000000000000000000" pitchFamily="2" charset="0"/>
              </a:rPr>
              <a:t>was one of the sport's leading all rounders, a fast bowler, middle order batsman and slip fielder. 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4677</TotalTime>
  <Words>289</Words>
  <Application>Microsoft Office PowerPoint</Application>
  <PresentationFormat>A4 Paper (210x297 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5 Spring 2 (Chance 2 Shine) UNIT TITLE: Cricket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79</cp:revision>
  <cp:lastPrinted>2017-10-30T10:21:12Z</cp:lastPrinted>
  <dcterms:created xsi:type="dcterms:W3CDTF">2017-10-15T20:56:30Z</dcterms:created>
  <dcterms:modified xsi:type="dcterms:W3CDTF">2022-09-13T13:40:13Z</dcterms:modified>
</cp:coreProperties>
</file>