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653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3008" y="3754611"/>
            <a:ext cx="4407065" cy="3067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Shirley Heath </a:t>
            </a:r>
            <a:r>
              <a:rPr lang="en-US" sz="18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		Year 5, Summer 2: Tennis</a:t>
            </a:r>
            <a:endParaRPr lang="en-US" sz="1800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004701"/>
              </p:ext>
            </p:extLst>
          </p:nvPr>
        </p:nvGraphicFramePr>
        <p:xfrm>
          <a:off x="100752" y="427440"/>
          <a:ext cx="6012873" cy="343870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82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6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78087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13653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Skills</a:t>
                      </a:r>
                      <a:endParaRPr lang="en-GB" altLang="en-GB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3541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Different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shots (forehand, backhand, underarm serve)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to play a forehand, we move our arm horizontally towards our body; to play a backhand, we move our arm horizontally away from our body; to play an underarm serve, we flick our racket horizontally up whilst bouncing a ball.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8155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5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Volley</a:t>
                      </a:r>
                      <a:endParaRPr lang="en-GB" sz="115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To play a volley shot, we hold the racket in front of our body, not letting the ball bounce, and flick our wrist.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9078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5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Overhead</a:t>
                      </a:r>
                      <a:r>
                        <a:rPr lang="en-GB" sz="115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shot</a:t>
                      </a:r>
                      <a:endParaRPr lang="en-GB" sz="115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To play an overhead shot, we hold our racket vertically above our head, hitting the ball at the highest point.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493616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Playing Doubles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We use front and back positioning when attacking, and side to side positioning when defending.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8155">
                <a:tc>
                  <a:txBody>
                    <a:bodyPr/>
                    <a:lstStyle/>
                    <a:p>
                      <a:r>
                        <a:rPr lang="en-GB" altLang="en-GB" sz="10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Preventing a Second Bounce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To prevent a second bounce, ensure that you are standing on the balls of your feet and watch and anticipate where the ball is going to land.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28185"/>
              </p:ext>
            </p:extLst>
          </p:nvPr>
        </p:nvGraphicFramePr>
        <p:xfrm>
          <a:off x="6470073" y="434004"/>
          <a:ext cx="3312555" cy="383576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29491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12169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76137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61049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Vocabulary</a:t>
                      </a:r>
                      <a:endParaRPr lang="en-US" sz="18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84104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Forehand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Hitting</a:t>
                      </a:r>
                      <a:r>
                        <a:rPr lang="en-US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with front of racket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284104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Backhand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Hitting with back</a:t>
                      </a:r>
                      <a:r>
                        <a:rPr lang="en-US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of racket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284104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Underarm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Lowering</a:t>
                      </a:r>
                      <a:r>
                        <a:rPr lang="en-US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the racket, then rising to hit the ball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284104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Overarm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Smashing,</a:t>
                      </a:r>
                      <a:r>
                        <a:rPr lang="en-US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with pace, the ball on the way down.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284104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Volley</a:t>
                      </a:r>
                      <a:r>
                        <a:rPr lang="en-GB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Hitting the ball without it bouncing first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284104"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6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Doubles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Two players playing against another two players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284104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7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Singles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One</a:t>
                      </a:r>
                      <a:r>
                        <a:rPr lang="en-US" sz="12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player playing against one other player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6520154"/>
                  </a:ext>
                </a:extLst>
              </a:tr>
              <a:tr h="284104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8</a:t>
                      </a:r>
                      <a:endParaRPr lang="en-US" sz="12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Return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To hit the ball back to your opponent. </a:t>
                      </a:r>
                      <a:endParaRPr lang="en-GB" sz="12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0796219"/>
                  </a:ext>
                </a:extLst>
              </a:tr>
            </a:tbl>
          </a:graphicData>
        </a:graphic>
      </p:graphicFrame>
      <p:pic>
        <p:nvPicPr>
          <p:cNvPr id="10" name="Picture 4" descr="Related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135" y="4818413"/>
            <a:ext cx="3582865" cy="1922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383697" y="4491618"/>
            <a:ext cx="3608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Forehand &amp; Backhand technique:</a:t>
            </a:r>
            <a:endParaRPr lang="en-GB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Image result for serena williams&quot;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52" y="4097205"/>
            <a:ext cx="1055280" cy="1019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53162" y="4282833"/>
            <a:ext cx="11022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Serena Williams:</a:t>
            </a:r>
            <a:endParaRPr lang="en-GB" sz="1600" u="sng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1" y="5116799"/>
            <a:ext cx="225542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Williams is </a:t>
            </a:r>
            <a:r>
              <a:rPr lang="en-US" sz="1400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an </a:t>
            </a:r>
            <a:r>
              <a:rPr lang="en-US" sz="1400" dirty="0">
                <a:latin typeface="Twinkl Cursive Looped" panose="02000000000000000000" pitchFamily="2" charset="0"/>
                <a:cs typeface="Arial" panose="020B0604020202020204" pitchFamily="34" charset="0"/>
              </a:rPr>
              <a:t>American professional tennis player and former world No. 1. She has won 23 major singles titles, the most by any man or woman in the Open Era.</a:t>
            </a:r>
            <a:endParaRPr lang="en-GB" sz="1400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4721</TotalTime>
  <Words>275</Words>
  <Application>Microsoft Office PowerPoint</Application>
  <PresentationFormat>A4 Paper (210x297 mm)</PresentationFormat>
  <Paragraphs>46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Looped</vt:lpstr>
      <vt:lpstr>Office Theme</vt:lpstr>
      <vt:lpstr>Shirley Heath   Year 5, Summer 2: Tennis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Dan Dowson</cp:lastModifiedBy>
  <cp:revision>87</cp:revision>
  <cp:lastPrinted>2017-10-30T10:21:12Z</cp:lastPrinted>
  <dcterms:created xsi:type="dcterms:W3CDTF">2017-10-15T20:56:30Z</dcterms:created>
  <dcterms:modified xsi:type="dcterms:W3CDTF">2022-09-13T13:41:14Z</dcterms:modified>
</cp:coreProperties>
</file>