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279" autoAdjust="0"/>
    <p:restoredTop sz="92518" autoAdjust="0"/>
  </p:normalViewPr>
  <p:slideViewPr>
    <p:cSldViewPr snapToGrid="0" snapToObjects="1">
      <p:cViewPr varScale="1">
        <p:scale>
          <a:sx n="67" d="100"/>
          <a:sy n="67" d="100"/>
        </p:scale>
        <p:origin x="460" y="1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/>
              <a:t>Shirley Heath </a:t>
            </a:r>
            <a:r>
              <a:rPr lang="en-US" sz="1800" b="1" dirty="0"/>
              <a:t>	How far would a </a:t>
            </a:r>
            <a:r>
              <a:rPr lang="en-US" sz="1800" b="1" dirty="0" err="1"/>
              <a:t>Sikhi</a:t>
            </a:r>
            <a:r>
              <a:rPr lang="en-US" sz="1800" b="1" dirty="0"/>
              <a:t> go for their religion? |  Year 5  | Autumn 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194055"/>
              </p:ext>
            </p:extLst>
          </p:nvPr>
        </p:nvGraphicFramePr>
        <p:xfrm>
          <a:off x="2825868" y="392547"/>
          <a:ext cx="2942526" cy="598271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425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9928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Knowledge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45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 dirty="0"/>
                        <a:t>Naam </a:t>
                      </a:r>
                      <a:r>
                        <a:rPr lang="en-GB" sz="1400" b="1" baseline="0" dirty="0" err="1"/>
                        <a:t>Japo</a:t>
                      </a:r>
                      <a:r>
                        <a:rPr lang="en-GB" sz="1400" b="1" baseline="0" dirty="0"/>
                        <a:t> (Focus on God)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0" baseline="0" dirty="0"/>
                        <a:t>Repeating God’s name through prayer and meditation.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945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 dirty="0" err="1"/>
                        <a:t>Kirat</a:t>
                      </a:r>
                      <a:r>
                        <a:rPr lang="en-GB" sz="1400" b="1" baseline="0" dirty="0"/>
                        <a:t> </a:t>
                      </a:r>
                      <a:r>
                        <a:rPr lang="en-GB" sz="1400" b="1" baseline="0" dirty="0" err="1"/>
                        <a:t>Karni</a:t>
                      </a:r>
                      <a:r>
                        <a:rPr lang="en-GB" sz="1400" b="1" baseline="0" dirty="0"/>
                        <a:t> (honesty)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0" baseline="0" dirty="0"/>
                        <a:t>To work hard and earn an honest living.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827331870"/>
                  </a:ext>
                </a:extLst>
              </a:tr>
              <a:tr h="67044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baseline="0" dirty="0" err="1"/>
                        <a:t>Vand</a:t>
                      </a:r>
                      <a:r>
                        <a:rPr lang="en-GB" sz="1400" b="1" baseline="0" dirty="0"/>
                        <a:t> </a:t>
                      </a:r>
                      <a:r>
                        <a:rPr lang="en-GB" sz="1400" b="1" baseline="0" dirty="0" err="1"/>
                        <a:t>Ke</a:t>
                      </a:r>
                      <a:r>
                        <a:rPr lang="en-GB" sz="1400" b="1" baseline="0" dirty="0"/>
                        <a:t> </a:t>
                      </a:r>
                      <a:r>
                        <a:rPr lang="en-GB" sz="1400" b="1" baseline="0" dirty="0" err="1"/>
                        <a:t>Chakna</a:t>
                      </a:r>
                      <a:r>
                        <a:rPr lang="en-GB" sz="1400" b="1" baseline="0" dirty="0"/>
                        <a:t> (sharing)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0" baseline="0" dirty="0"/>
                        <a:t>Share what you have with others.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238460994"/>
                  </a:ext>
                </a:extLst>
              </a:tr>
              <a:tr h="1754529">
                <a:tc>
                  <a:txBody>
                    <a:bodyPr/>
                    <a:lstStyle/>
                    <a:p>
                      <a:r>
                        <a:rPr lang="en-GB" sz="1400" dirty="0"/>
                        <a:t>Sikhs</a:t>
                      </a:r>
                      <a:r>
                        <a:rPr lang="en-GB" sz="1400" baseline="0" dirty="0"/>
                        <a:t> should show their commitment to God by: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believing that God is everything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serving others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treating everyone as equals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sharing what they can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/>
                        <a:t>earning an honest living. 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0683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/>
                        <a:t>A </a:t>
                      </a:r>
                      <a:r>
                        <a:rPr lang="en-GB" sz="1400" baseline="0" dirty="0" err="1"/>
                        <a:t>Kalsa</a:t>
                      </a:r>
                      <a:r>
                        <a:rPr lang="en-GB" sz="1400" baseline="0" dirty="0"/>
                        <a:t> Sikh is a very committed Sikh.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038221">
                <a:tc>
                  <a:txBody>
                    <a:bodyPr/>
                    <a:lstStyle/>
                    <a:p>
                      <a:r>
                        <a:rPr lang="en-GB" sz="1400" dirty="0"/>
                        <a:t>The </a:t>
                      </a:r>
                      <a:r>
                        <a:rPr lang="en-GB" sz="1400" dirty="0" err="1"/>
                        <a:t>Langar</a:t>
                      </a:r>
                      <a:r>
                        <a:rPr lang="en-GB" sz="1400" dirty="0"/>
                        <a:t> is the dining hall in the </a:t>
                      </a:r>
                      <a:r>
                        <a:rPr lang="en-GB" sz="1400" dirty="0" err="1"/>
                        <a:t>Gurdwara</a:t>
                      </a:r>
                      <a:r>
                        <a:rPr lang="en-GB" sz="1400" dirty="0"/>
                        <a:t> and the meal that is served in it.  It is important to Sikhs because it symbolises that everyone</a:t>
                      </a:r>
                      <a:r>
                        <a:rPr lang="en-GB" sz="1400" baseline="0" dirty="0"/>
                        <a:t> is equal.  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1961154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523560"/>
              </p:ext>
            </p:extLst>
          </p:nvPr>
        </p:nvGraphicFramePr>
        <p:xfrm>
          <a:off x="5851059" y="379581"/>
          <a:ext cx="3924537" cy="63966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0755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41698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2810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51595">
                <a:tc>
                  <a:txBody>
                    <a:bodyPr/>
                    <a:lstStyle/>
                    <a:p>
                      <a:r>
                        <a:rPr lang="en-GB" sz="1300" dirty="0" err="1"/>
                        <a:t>Kalsa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It was formulated</a:t>
                      </a:r>
                      <a:r>
                        <a:rPr lang="en-GB" sz="1300" baseline="0" dirty="0"/>
                        <a:t> in 1699 by Guru Gobind Singh JI.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5990">
                <a:tc>
                  <a:txBody>
                    <a:bodyPr/>
                    <a:lstStyle/>
                    <a:p>
                      <a:r>
                        <a:rPr lang="en-GB" sz="1300" dirty="0"/>
                        <a:t>Golden Temple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 special holy place in Amritsar in India where </a:t>
                      </a:r>
                      <a:r>
                        <a:rPr lang="en-GB" sz="1300" dirty="0" err="1"/>
                        <a:t>Sihks</a:t>
                      </a:r>
                      <a:r>
                        <a:rPr lang="en-GB" sz="1300" dirty="0"/>
                        <a:t> visit.</a:t>
                      </a:r>
                      <a:r>
                        <a:rPr lang="en-GB" sz="1300" baseline="0" dirty="0"/>
                        <a:t> 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42960">
                <a:tc>
                  <a:txBody>
                    <a:bodyPr/>
                    <a:lstStyle/>
                    <a:p>
                      <a:r>
                        <a:rPr lang="en-GB" sz="1300" dirty="0"/>
                        <a:t>Guru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religious Teacher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99486">
                <a:tc>
                  <a:txBody>
                    <a:bodyPr/>
                    <a:lstStyle/>
                    <a:p>
                      <a:r>
                        <a:rPr lang="en-GB" sz="1300" dirty="0"/>
                        <a:t>Self sacrifice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Giving up something for the benefit of others.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15652">
                <a:tc>
                  <a:txBody>
                    <a:bodyPr/>
                    <a:lstStyle/>
                    <a:p>
                      <a:r>
                        <a:rPr lang="en-GB" sz="1300" dirty="0"/>
                        <a:t>Guru </a:t>
                      </a:r>
                      <a:r>
                        <a:rPr lang="en-GB" sz="1300" dirty="0" err="1"/>
                        <a:t>Granth</a:t>
                      </a:r>
                      <a:r>
                        <a:rPr lang="en-GB" sz="1300" dirty="0"/>
                        <a:t> Sahib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Sikh holy book.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814958">
                <a:tc>
                  <a:txBody>
                    <a:bodyPr/>
                    <a:lstStyle/>
                    <a:p>
                      <a:r>
                        <a:rPr lang="en-GB" sz="1300" dirty="0"/>
                        <a:t>The 5 K’s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symbols of Sikhism worn by Sikhs.  </a:t>
                      </a:r>
                      <a:r>
                        <a:rPr lang="en-GB" sz="13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Khanga</a:t>
                      </a: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comb  Kesh – long hair   Kara – Bangle   </a:t>
                      </a:r>
                      <a:r>
                        <a:rPr lang="en-GB" sz="13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Kashera</a:t>
                      </a: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shorts    </a:t>
                      </a:r>
                      <a:r>
                        <a:rPr lang="en-GB" sz="13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Kirpan</a:t>
                      </a: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- sword</a:t>
                      </a:r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484641">
                <a:tc>
                  <a:txBody>
                    <a:bodyPr/>
                    <a:lstStyle/>
                    <a:p>
                      <a:r>
                        <a:rPr lang="en-GB" sz="1300" dirty="0" err="1"/>
                        <a:t>Gurdwara</a:t>
                      </a:r>
                      <a:endParaRPr lang="en-GB" sz="13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Sikh place of worship: it</a:t>
                      </a:r>
                      <a:r>
                        <a:rPr lang="en-GB" sz="13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means the doorway to the guru.</a:t>
                      </a:r>
                      <a:endParaRPr lang="en-GB" sz="1300" dirty="0"/>
                    </a:p>
                    <a:p>
                      <a:endParaRPr lang="en-GB" sz="13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484154">
                <a:tc>
                  <a:txBody>
                    <a:bodyPr/>
                    <a:lstStyle/>
                    <a:p>
                      <a:r>
                        <a:rPr lang="en-GB" sz="1300" dirty="0"/>
                        <a:t>Commitment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An agreement or promise to do something in the future.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865878"/>
                  </a:ext>
                </a:extLst>
              </a:tr>
              <a:tr h="484154">
                <a:tc>
                  <a:txBody>
                    <a:bodyPr/>
                    <a:lstStyle/>
                    <a:p>
                      <a:r>
                        <a:rPr lang="en-GB" sz="1300" dirty="0"/>
                        <a:t>Equality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In Sikhism everyone is equal regardless of race, religion or gender.  Everyone should be </a:t>
                      </a:r>
                      <a:r>
                        <a:rPr lang="en-GB" sz="1300"/>
                        <a:t>treated fairly </a:t>
                      </a:r>
                      <a:r>
                        <a:rPr lang="en-GB" sz="1300" dirty="0"/>
                        <a:t>and kindly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0728621"/>
                  </a:ext>
                </a:extLst>
              </a:tr>
              <a:tr h="484154">
                <a:tc>
                  <a:txBody>
                    <a:bodyPr/>
                    <a:lstStyle/>
                    <a:p>
                      <a:r>
                        <a:rPr lang="en-GB" sz="1300" dirty="0"/>
                        <a:t>Sewa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Selfless service.  </a:t>
                      </a:r>
                      <a:r>
                        <a:rPr lang="en-GB" sz="1300" dirty="0" err="1"/>
                        <a:t>Sikhis</a:t>
                      </a:r>
                      <a:r>
                        <a:rPr lang="en-GB" sz="1300" dirty="0"/>
                        <a:t> encourage people to help others through sharing and offering support and kindness.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6680841"/>
                  </a:ext>
                </a:extLst>
              </a:tr>
              <a:tr h="484154">
                <a:tc>
                  <a:txBody>
                    <a:bodyPr/>
                    <a:lstStyle/>
                    <a:p>
                      <a:r>
                        <a:rPr lang="en-GB" sz="1300" dirty="0"/>
                        <a:t>Vaisakhi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The </a:t>
                      </a:r>
                      <a:r>
                        <a:rPr lang="en-GB" sz="1300" dirty="0" err="1"/>
                        <a:t>Sikhi</a:t>
                      </a:r>
                      <a:r>
                        <a:rPr lang="en-GB" sz="1300" dirty="0"/>
                        <a:t> Spring harvest festival.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2088642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24" y="371307"/>
            <a:ext cx="868261" cy="12936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3647" y="674823"/>
            <a:ext cx="1383170" cy="103997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280" y="1667684"/>
            <a:ext cx="109517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Guru Nanak </a:t>
            </a:r>
          </a:p>
          <a:p>
            <a:r>
              <a:rPr lang="en-GB" sz="1400" dirty="0"/>
              <a:t>founder of</a:t>
            </a:r>
          </a:p>
          <a:p>
            <a:r>
              <a:rPr lang="en-GB" sz="1400" dirty="0"/>
              <a:t> Sikhism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19014" y="274509"/>
            <a:ext cx="810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Langar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310" y="1959016"/>
            <a:ext cx="1754023" cy="146486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94438" y="1661372"/>
            <a:ext cx="1581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Golden temple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86" y="3521555"/>
            <a:ext cx="2721368" cy="146879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4073" y="3199238"/>
            <a:ext cx="1063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5 K’s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1969C4-A25A-52C2-12BC-D88DA8CD13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206" y="5008710"/>
            <a:ext cx="2270023" cy="148903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0D8C2D2-5990-FCDD-3554-BF1D1FB554B5}"/>
              </a:ext>
            </a:extLst>
          </p:cNvPr>
          <p:cNvSpPr txBox="1"/>
          <p:nvPr/>
        </p:nvSpPr>
        <p:spPr>
          <a:xfrm>
            <a:off x="114376" y="6486693"/>
            <a:ext cx="46489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dirty="0">
                <a:solidFill>
                  <a:srgbClr val="212529"/>
                </a:solidFill>
                <a:effectLst/>
                <a:latin typeface="din-2014"/>
              </a:rPr>
              <a:t>Sikhs as soldiers during WW1 and WW2</a:t>
            </a:r>
            <a:r>
              <a:rPr lang="en-GB" b="0" i="0" dirty="0">
                <a:solidFill>
                  <a:srgbClr val="212529"/>
                </a:solidFill>
                <a:effectLst/>
                <a:latin typeface="din-2014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5247</TotalTime>
  <Words>300</Words>
  <Application>Microsoft Office PowerPoint</Application>
  <PresentationFormat>A4 Paper (210x297 mm)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din-2014</vt:lpstr>
      <vt:lpstr>Office Theme</vt:lpstr>
      <vt:lpstr>Shirley Heath  How far would a Sikhi go for their religion? |  Year 5  | Autumn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100</cp:revision>
  <cp:lastPrinted>2023-07-13T07:58:33Z</cp:lastPrinted>
  <dcterms:created xsi:type="dcterms:W3CDTF">2017-10-15T20:56:30Z</dcterms:created>
  <dcterms:modified xsi:type="dcterms:W3CDTF">2024-07-07T20:33:14Z</dcterms:modified>
</cp:coreProperties>
</file>