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9554210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Reflect, Rewind &amp; Replay|  Year 3  | Term:  Summer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832958"/>
              </p:ext>
            </p:extLst>
          </p:nvPr>
        </p:nvGraphicFramePr>
        <p:xfrm>
          <a:off x="169096" y="411545"/>
          <a:ext cx="5333346" cy="9798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396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‘Music for Large and Small Ensembles’ (opening) by Kenny Wheeler.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 played.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302896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212547"/>
              </p:ext>
            </p:extLst>
          </p:nvPr>
        </p:nvGraphicFramePr>
        <p:xfrm>
          <a:off x="151892" y="4799930"/>
          <a:ext cx="5333346" cy="104965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63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Perform and Share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426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performance will include one of the following: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Improvisations;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instrumental performances; or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Compositions.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063691"/>
              </p:ext>
            </p:extLst>
          </p:nvPr>
        </p:nvGraphicFramePr>
        <p:xfrm>
          <a:off x="151892" y="1382282"/>
          <a:ext cx="5350550" cy="125900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505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997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Musical Activities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8850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 instrumental parts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the song by ear and /or from notation using the easy or medium part.  Which part did you play?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47201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simple melody using simple rhythms choosing from the notes C, A + G or C, D, E, G + A. ( Pentatonic scale).</a:t>
                      </a:r>
                      <a:endParaRPr lang="en-GB" sz="12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03985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005" y="745757"/>
            <a:ext cx="2998881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915" y="2757613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816715" y="4196583"/>
            <a:ext cx="16097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entury Gothic" panose="020B0502020202020204" pitchFamily="34" charset="0"/>
              </a:rPr>
              <a:t>C    A    G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595" y="2761901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2910233" y="2694662"/>
            <a:ext cx="19030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Pentatonic scale </a:t>
            </a:r>
            <a:endParaRPr lang="en-GB" sz="1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28914" y="4301818"/>
            <a:ext cx="1843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Century Gothic" panose="020B0502020202020204" pitchFamily="34" charset="0"/>
              </a:rPr>
              <a:t>C    D    E    G    A</a:t>
            </a:r>
            <a:endParaRPr lang="en-GB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5050</TotalTime>
  <Words>133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Reflect, Rewind &amp; Replay|  Year 3  | Term: 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 Reflect, Rewind &amp; Replay|  Year 3  | Term:  Summer 2</dc:title>
  <dc:creator>H Wood</dc:creator>
  <cp:lastModifiedBy>H Wood</cp:lastModifiedBy>
  <cp:revision>114</cp:revision>
  <cp:lastPrinted>2017-10-30T10:21:12Z</cp:lastPrinted>
  <dcterms:created xsi:type="dcterms:W3CDTF">2017-10-15T20:56:30Z</dcterms:created>
  <dcterms:modified xsi:type="dcterms:W3CDTF">2022-10-13T09:15:37Z</dcterms:modified>
</cp:coreProperties>
</file>